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9.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8"/>
  </p:notesMasterIdLst>
  <p:sldIdLst>
    <p:sldId id="256" r:id="rId5"/>
    <p:sldId id="273" r:id="rId6"/>
    <p:sldId id="259" r:id="rId7"/>
    <p:sldId id="275" r:id="rId8"/>
    <p:sldId id="276" r:id="rId9"/>
    <p:sldId id="277" r:id="rId10"/>
    <p:sldId id="278" r:id="rId11"/>
    <p:sldId id="279" r:id="rId12"/>
    <p:sldId id="280" r:id="rId13"/>
    <p:sldId id="281" r:id="rId14"/>
    <p:sldId id="283" r:id="rId15"/>
    <p:sldId id="284" r:id="rId16"/>
    <p:sldId id="274" r:id="rId17"/>
  </p:sldIdLst>
  <p:sldSz cx="10807700" cy="7747000"/>
  <p:notesSz cx="10807700" cy="7747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88D4"/>
    <a:srgbClr val="0F4890"/>
    <a:srgbClr val="061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593"/>
  </p:normalViewPr>
  <p:slideViewPr>
    <p:cSldViewPr>
      <p:cViewPr varScale="1">
        <p:scale>
          <a:sx n="70" d="100"/>
          <a:sy n="70" d="100"/>
        </p:scale>
        <p:origin x="1392"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4683125" cy="38893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6121400" y="0"/>
            <a:ext cx="4683125" cy="388938"/>
          </a:xfrm>
          <a:prstGeom prst="rect">
            <a:avLst/>
          </a:prstGeom>
        </p:spPr>
        <p:txBody>
          <a:bodyPr vert="horz" lIns="91440" tIns="45720" rIns="91440" bIns="45720" rtlCol="0"/>
          <a:lstStyle>
            <a:lvl1pPr algn="r">
              <a:defRPr sz="1200"/>
            </a:lvl1pPr>
          </a:lstStyle>
          <a:p>
            <a:fld id="{BE92B386-6C8B-4C70-BF75-7C40D397092C}" type="datetimeFigureOut">
              <a:rPr lang="es-ES" smtClean="0"/>
              <a:t>02/01/2023</a:t>
            </a:fld>
            <a:endParaRPr lang="es-ES"/>
          </a:p>
        </p:txBody>
      </p:sp>
      <p:sp>
        <p:nvSpPr>
          <p:cNvPr id="4" name="Marcador de imagen de diapositiva 3"/>
          <p:cNvSpPr>
            <a:spLocks noGrp="1" noRot="1" noChangeAspect="1"/>
          </p:cNvSpPr>
          <p:nvPr>
            <p:ph type="sldImg" idx="2"/>
          </p:nvPr>
        </p:nvSpPr>
        <p:spPr>
          <a:xfrm>
            <a:off x="3579813" y="968375"/>
            <a:ext cx="3648075" cy="2614613"/>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1081088" y="3729038"/>
            <a:ext cx="8645525" cy="304958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7358063"/>
            <a:ext cx="4683125" cy="38893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6121400" y="7358063"/>
            <a:ext cx="4683125" cy="388937"/>
          </a:xfrm>
          <a:prstGeom prst="rect">
            <a:avLst/>
          </a:prstGeom>
        </p:spPr>
        <p:txBody>
          <a:bodyPr vert="horz" lIns="91440" tIns="45720" rIns="91440" bIns="45720" rtlCol="0" anchor="b"/>
          <a:lstStyle>
            <a:lvl1pPr algn="r">
              <a:defRPr sz="1200"/>
            </a:lvl1pPr>
          </a:lstStyle>
          <a:p>
            <a:fld id="{46A3FB6E-37EA-4B72-A0E5-544276C3C368}" type="slidenum">
              <a:rPr lang="es-ES" smtClean="0"/>
              <a:t>‹Nº›</a:t>
            </a:fld>
            <a:endParaRPr lang="es-ES"/>
          </a:p>
        </p:txBody>
      </p:sp>
    </p:spTree>
    <p:extLst>
      <p:ext uri="{BB962C8B-B14F-4D97-AF65-F5344CB8AC3E}">
        <p14:creationId xmlns:p14="http://schemas.microsoft.com/office/powerpoint/2010/main" val="271959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726a4ce04a_1_21:notes"/>
          <p:cNvSpPr txBox="1">
            <a:spLocks noGrp="1"/>
          </p:cNvSpPr>
          <p:nvPr>
            <p:ph type="body" idx="1"/>
          </p:nvPr>
        </p:nvSpPr>
        <p:spPr>
          <a:xfrm>
            <a:off x="1080750" y="3679825"/>
            <a:ext cx="8646300" cy="34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1726a4ce04a_1_21: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D2C9F88-C8E1-6347-BF36-B6B5C7AC5D2D}"/>
              </a:ext>
            </a:extLst>
          </p:cNvPr>
          <p:cNvSpPr/>
          <p:nvPr userDrawn="1"/>
        </p:nvSpPr>
        <p:spPr>
          <a:xfrm>
            <a:off x="0" y="1"/>
            <a:ext cx="10807700" cy="6159500"/>
          </a:xfrm>
          <a:prstGeom prst="rect">
            <a:avLst/>
          </a:prstGeom>
          <a:solidFill>
            <a:srgbClr val="328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rial" panose="020B0604020202020204" pitchFamily="34" charset="0"/>
            </a:endParaRPr>
          </a:p>
        </p:txBody>
      </p:sp>
      <p:sp>
        <p:nvSpPr>
          <p:cNvPr id="14" name="Marcador de texto 3">
            <a:extLst>
              <a:ext uri="{FF2B5EF4-FFF2-40B4-BE49-F238E27FC236}">
                <a16:creationId xmlns:a16="http://schemas.microsoft.com/office/drawing/2014/main" id="{263B72D3-C93A-154B-8509-84FF05BD8B1A}"/>
              </a:ext>
            </a:extLst>
          </p:cNvPr>
          <p:cNvSpPr>
            <a:spLocks noGrp="1"/>
          </p:cNvSpPr>
          <p:nvPr>
            <p:ph type="body" sz="quarter" idx="16" hasCustomPrompt="1"/>
          </p:nvPr>
        </p:nvSpPr>
        <p:spPr>
          <a:xfrm>
            <a:off x="552415" y="2425700"/>
            <a:ext cx="5115602" cy="1635232"/>
          </a:xfrm>
          <a:prstGeom prst="rect">
            <a:avLst/>
          </a:prstGeom>
        </p:spPr>
        <p:txBody>
          <a:bodyPr anchor="t">
            <a:noAutofit/>
          </a:bodyPr>
          <a:lstStyle>
            <a:lvl1pPr marL="0" indent="0" algn="l">
              <a:lnSpc>
                <a:spcPts val="6000"/>
              </a:lnSpc>
              <a:buNone/>
              <a:defRPr sz="5500" b="1" i="0"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Título de la </a:t>
            </a:r>
          </a:p>
          <a:p>
            <a:pPr lvl="0"/>
            <a:r>
              <a:rPr lang="es-ES_tradnl" dirty="0"/>
              <a:t>presentación</a:t>
            </a:r>
          </a:p>
        </p:txBody>
      </p:sp>
      <p:sp>
        <p:nvSpPr>
          <p:cNvPr id="15" name="Marcador de texto 3">
            <a:extLst>
              <a:ext uri="{FF2B5EF4-FFF2-40B4-BE49-F238E27FC236}">
                <a16:creationId xmlns:a16="http://schemas.microsoft.com/office/drawing/2014/main" id="{0D8F4C33-606A-5749-8D75-ACE4C079CB99}"/>
              </a:ext>
            </a:extLst>
          </p:cNvPr>
          <p:cNvSpPr>
            <a:spLocks noGrp="1"/>
          </p:cNvSpPr>
          <p:nvPr>
            <p:ph type="body" sz="quarter" idx="17" hasCustomPrompt="1"/>
          </p:nvPr>
        </p:nvSpPr>
        <p:spPr>
          <a:xfrm>
            <a:off x="552415" y="4060932"/>
            <a:ext cx="6106202" cy="849160"/>
          </a:xfrm>
          <a:prstGeom prst="rect">
            <a:avLst/>
          </a:prstGeom>
        </p:spPr>
        <p:txBody>
          <a:bodyPr anchor="t">
            <a:noAutofit/>
          </a:bodyPr>
          <a:lstStyle>
            <a:lvl1pPr marL="0" indent="0" algn="l">
              <a:lnSpc>
                <a:spcPts val="6000"/>
              </a:lnSpc>
              <a:buNone/>
              <a:defRPr sz="2400" b="1" i="0" spc="0" baseline="0">
                <a:solidFill>
                  <a:srgbClr val="061121"/>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Fecha de la presentación</a:t>
            </a:r>
          </a:p>
        </p:txBody>
      </p:sp>
      <p:pic>
        <p:nvPicPr>
          <p:cNvPr id="13" name="Gráfico 12">
            <a:extLst>
              <a:ext uri="{FF2B5EF4-FFF2-40B4-BE49-F238E27FC236}">
                <a16:creationId xmlns:a16="http://schemas.microsoft.com/office/drawing/2014/main" id="{56079A70-4CDC-BE44-BF7E-DD31FDAC24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06524" y="222250"/>
            <a:ext cx="8253269" cy="6042132"/>
          </a:xfrm>
          <a:prstGeom prst="rect">
            <a:avLst/>
          </a:prstGeom>
        </p:spPr>
      </p:pic>
      <p:pic>
        <p:nvPicPr>
          <p:cNvPr id="3" name="Imagen 2" descr="Interfaz de usuario gráfica&#10;&#10;Descripción generada automáticamente">
            <a:extLst>
              <a:ext uri="{FF2B5EF4-FFF2-40B4-BE49-F238E27FC236}">
                <a16:creationId xmlns:a16="http://schemas.microsoft.com/office/drawing/2014/main" id="{54136B19-67A5-4D0F-A940-45A1A8A8832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3240" y="6036192"/>
            <a:ext cx="9601220" cy="145999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ÍNDICE">
    <p:bg>
      <p:bgPr>
        <a:solidFill>
          <a:srgbClr val="3288D4"/>
        </a:solidFill>
        <a:effectLst/>
      </p:bgPr>
    </p:bg>
    <p:spTree>
      <p:nvGrpSpPr>
        <p:cNvPr id="1" name=""/>
        <p:cNvGrpSpPr/>
        <p:nvPr/>
      </p:nvGrpSpPr>
      <p:grpSpPr>
        <a:xfrm>
          <a:off x="0" y="0"/>
          <a:ext cx="0" cy="0"/>
          <a:chOff x="0" y="0"/>
          <a:chExt cx="0" cy="0"/>
        </a:xfrm>
      </p:grpSpPr>
      <p:sp>
        <p:nvSpPr>
          <p:cNvPr id="16" name="bg object 16"/>
          <p:cNvSpPr/>
          <p:nvPr/>
        </p:nvSpPr>
        <p:spPr>
          <a:xfrm>
            <a:off x="6350" y="6350"/>
            <a:ext cx="10800080" cy="7731125"/>
          </a:xfrm>
          <a:custGeom>
            <a:avLst/>
            <a:gdLst/>
            <a:ahLst/>
            <a:cxnLst/>
            <a:rect l="l" t="t" r="r" b="b"/>
            <a:pathLst>
              <a:path w="10800080" h="7731125">
                <a:moveTo>
                  <a:pt x="10800003" y="7730858"/>
                </a:moveTo>
                <a:lnTo>
                  <a:pt x="0" y="7730858"/>
                </a:lnTo>
                <a:lnTo>
                  <a:pt x="0" y="0"/>
                </a:lnTo>
                <a:lnTo>
                  <a:pt x="10800003" y="0"/>
                </a:lnTo>
                <a:lnTo>
                  <a:pt x="10800003" y="7730858"/>
                </a:lnTo>
                <a:close/>
              </a:path>
            </a:pathLst>
          </a:custGeom>
          <a:ln w="12700">
            <a:solidFill>
              <a:srgbClr val="1D1D1B"/>
            </a:solidFill>
          </a:ln>
        </p:spPr>
        <p:txBody>
          <a:bodyPr wrap="square" lIns="0" tIns="0" rIns="0" bIns="0" rtlCol="0"/>
          <a:lstStyle/>
          <a:p>
            <a:endParaRPr b="0" i="0" dirty="0">
              <a:latin typeface="Arial" panose="020B0604020202020204" pitchFamily="34" charset="0"/>
            </a:endParaRPr>
          </a:p>
        </p:txBody>
      </p:sp>
      <p:sp>
        <p:nvSpPr>
          <p:cNvPr id="11" name="Título 10">
            <a:extLst>
              <a:ext uri="{FF2B5EF4-FFF2-40B4-BE49-F238E27FC236}">
                <a16:creationId xmlns:a16="http://schemas.microsoft.com/office/drawing/2014/main" id="{40DE14B0-F75D-774C-B0F4-9D51579D67B0}"/>
              </a:ext>
            </a:extLst>
          </p:cNvPr>
          <p:cNvSpPr>
            <a:spLocks noGrp="1"/>
          </p:cNvSpPr>
          <p:nvPr>
            <p:ph type="title" hasCustomPrompt="1"/>
          </p:nvPr>
        </p:nvSpPr>
        <p:spPr>
          <a:xfrm>
            <a:off x="831850" y="1501158"/>
            <a:ext cx="1828800" cy="430887"/>
          </a:xfrm>
          <a:prstGeom prst="rect">
            <a:avLst/>
          </a:prstGeom>
        </p:spPr>
        <p:txBody>
          <a:bodyPr/>
          <a:lstStyle>
            <a:lvl1pPr>
              <a:defRPr sz="2800" b="0" i="0">
                <a:solidFill>
                  <a:schemeClr val="bg1"/>
                </a:solidFill>
                <a:latin typeface="Arial" panose="020B0604020202020204" pitchFamily="34" charset="0"/>
              </a:defRPr>
            </a:lvl1pPr>
          </a:lstStyle>
          <a:p>
            <a:r>
              <a:rPr lang="es-ES" dirty="0"/>
              <a:t>Índice</a:t>
            </a:r>
          </a:p>
        </p:txBody>
      </p:sp>
      <p:sp>
        <p:nvSpPr>
          <p:cNvPr id="17" name="Holder 3">
            <a:extLst>
              <a:ext uri="{FF2B5EF4-FFF2-40B4-BE49-F238E27FC236}">
                <a16:creationId xmlns:a16="http://schemas.microsoft.com/office/drawing/2014/main" id="{E324D655-9C5E-C749-9537-BD9643DC5176}"/>
              </a:ext>
            </a:extLst>
          </p:cNvPr>
          <p:cNvSpPr txBox="1">
            <a:spLocks/>
          </p:cNvSpPr>
          <p:nvPr userDrawn="1"/>
        </p:nvSpPr>
        <p:spPr>
          <a:xfrm>
            <a:off x="3877921" y="1014586"/>
            <a:ext cx="3460496" cy="276999"/>
          </a:xfrm>
          <a:prstGeom prst="rect">
            <a:avLst/>
          </a:prstGeom>
        </p:spPr>
        <p:txBody>
          <a:bodyPr wrap="square" lIns="0" tIns="0" rIns="0" bIns="0">
            <a:spAutoFit/>
          </a:bodyPr>
          <a:lstStyle>
            <a:defPPr>
              <a:defRPr lang="es-ES"/>
            </a:defPPr>
            <a:lvl1pPr marL="0" algn="ctr" defTabSz="914400" rtl="0" eaLnBrk="1" latinLnBrk="0" hangingPunct="1">
              <a:defRPr sz="1800" b="0" i="0" kern="1200">
                <a:solidFill>
                  <a:schemeClr val="tx1">
                    <a:tint val="75000"/>
                  </a:schemeClr>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a:p>
        </p:txBody>
      </p:sp>
      <p:sp>
        <p:nvSpPr>
          <p:cNvPr id="20" name="Marcador de texto 3">
            <a:extLst>
              <a:ext uri="{FF2B5EF4-FFF2-40B4-BE49-F238E27FC236}">
                <a16:creationId xmlns:a16="http://schemas.microsoft.com/office/drawing/2014/main" id="{5ABDE9E6-F7A1-D941-8499-C5842FA9ED17}"/>
              </a:ext>
            </a:extLst>
          </p:cNvPr>
          <p:cNvSpPr>
            <a:spLocks noGrp="1"/>
          </p:cNvSpPr>
          <p:nvPr>
            <p:ph type="body" sz="quarter" idx="16" hasCustomPrompt="1"/>
          </p:nvPr>
        </p:nvSpPr>
        <p:spPr>
          <a:xfrm>
            <a:off x="831850" y="2299821"/>
            <a:ext cx="3581400" cy="2340803"/>
          </a:xfrm>
          <a:prstGeom prst="rect">
            <a:avLst/>
          </a:prstGeom>
        </p:spPr>
        <p:txBody>
          <a:bodyPr anchor="t">
            <a:noAutofit/>
          </a:bodyPr>
          <a:lstStyle>
            <a:lvl1pPr marL="0" indent="0" algn="l">
              <a:lnSpc>
                <a:spcPct val="100000"/>
              </a:lnSpc>
              <a:buNone/>
              <a:defRPr sz="1600" b="0" i="0"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marL="457200" indent="-457200">
              <a:buFont typeface="+mj-lt"/>
              <a:buAutoNum type="arabicPeriod"/>
            </a:pPr>
            <a:r>
              <a:rPr lang="es-ES" sz="2000" b="0" spc="105" dirty="0" err="1">
                <a:solidFill>
                  <a:schemeClr val="bg1"/>
                </a:solidFill>
                <a:latin typeface="Arial" panose="020B0604020202020204" pitchFamily="34" charset="0"/>
                <a:cs typeface="Arial" panose="020B0604020202020204" pitchFamily="34" charset="0"/>
              </a:rPr>
              <a:t>Lorem</a:t>
            </a:r>
            <a:r>
              <a:rPr lang="es-ES" sz="2000" b="0" spc="105" dirty="0">
                <a:solidFill>
                  <a:schemeClr val="bg1"/>
                </a:solidFill>
                <a:latin typeface="Arial" panose="020B0604020202020204" pitchFamily="34" charset="0"/>
                <a:cs typeface="Arial" panose="020B0604020202020204" pitchFamily="34" charset="0"/>
              </a:rPr>
              <a:t> </a:t>
            </a:r>
            <a:r>
              <a:rPr lang="es-ES" sz="2000" b="0" spc="105" dirty="0" err="1">
                <a:solidFill>
                  <a:schemeClr val="bg1"/>
                </a:solidFill>
                <a:latin typeface="Arial" panose="020B0604020202020204" pitchFamily="34" charset="0"/>
                <a:cs typeface="Arial" panose="020B0604020202020204" pitchFamily="34" charset="0"/>
              </a:rPr>
              <a:t>ipsum</a:t>
            </a:r>
            <a:br>
              <a:rPr lang="es-ES" sz="2000" b="0" spc="105" dirty="0">
                <a:solidFill>
                  <a:schemeClr val="bg1"/>
                </a:solidFill>
                <a:latin typeface="Arial" panose="020B0604020202020204" pitchFamily="34" charset="0"/>
                <a:cs typeface="Arial" panose="020B0604020202020204" pitchFamily="34" charset="0"/>
              </a:rPr>
            </a:br>
            <a:r>
              <a:rPr lang="es-ES" sz="2000" b="0" spc="105" dirty="0">
                <a:solidFill>
                  <a:schemeClr val="bg1"/>
                </a:solidFill>
                <a:latin typeface="Arial" panose="020B0604020202020204" pitchFamily="34" charset="0"/>
                <a:cs typeface="Arial" panose="020B0604020202020204" pitchFamily="34" charset="0"/>
              </a:rPr>
              <a:t>	</a:t>
            </a:r>
            <a:r>
              <a:rPr lang="es-ES" sz="1600" b="0" spc="105" dirty="0">
                <a:solidFill>
                  <a:schemeClr val="bg1"/>
                </a:solidFill>
                <a:latin typeface="Arial" panose="020B0604020202020204" pitchFamily="34" charset="0"/>
                <a:cs typeface="Arial" panose="020B0604020202020204" pitchFamily="34" charset="0"/>
              </a:rPr>
              <a:t>1.1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1.2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1.3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endParaRPr lang="es-ES" sz="2000" b="0" spc="105" dirty="0">
              <a:solidFill>
                <a:schemeClr val="bg1"/>
              </a:solidFill>
              <a:latin typeface="Arial" panose="020B0604020202020204" pitchFamily="34" charset="0"/>
              <a:cs typeface="Arial" panose="020B0604020202020204" pitchFamily="34" charset="0"/>
            </a:endParaRPr>
          </a:p>
          <a:p>
            <a:pPr marL="457200" indent="-457200">
              <a:buFont typeface="+mj-lt"/>
              <a:buAutoNum type="arabicPeriod"/>
            </a:pPr>
            <a:r>
              <a:rPr lang="es-ES" sz="2000" b="0" spc="105" dirty="0" err="1">
                <a:solidFill>
                  <a:schemeClr val="bg1"/>
                </a:solidFill>
                <a:latin typeface="Arial" panose="020B0604020202020204" pitchFamily="34" charset="0"/>
                <a:cs typeface="Arial" panose="020B0604020202020204" pitchFamily="34" charset="0"/>
              </a:rPr>
              <a:t>Lorem</a:t>
            </a:r>
            <a:r>
              <a:rPr lang="es-ES" sz="2000" b="0" spc="105" dirty="0">
                <a:solidFill>
                  <a:schemeClr val="bg1"/>
                </a:solidFill>
                <a:latin typeface="Arial" panose="020B0604020202020204" pitchFamily="34" charset="0"/>
                <a:cs typeface="Arial" panose="020B0604020202020204" pitchFamily="34" charset="0"/>
              </a:rPr>
              <a:t> </a:t>
            </a:r>
            <a:r>
              <a:rPr lang="es-ES" sz="2000" b="0" spc="105" dirty="0" err="1">
                <a:solidFill>
                  <a:schemeClr val="bg1"/>
                </a:solidFill>
                <a:latin typeface="Arial" panose="020B0604020202020204" pitchFamily="34" charset="0"/>
                <a:cs typeface="Arial" panose="020B0604020202020204" pitchFamily="34" charset="0"/>
              </a:rPr>
              <a:t>ipsum</a:t>
            </a:r>
            <a:br>
              <a:rPr lang="es-ES" sz="2000" b="0" spc="105" dirty="0">
                <a:solidFill>
                  <a:schemeClr val="bg1"/>
                </a:solidFill>
                <a:latin typeface="Arial" panose="020B0604020202020204" pitchFamily="34" charset="0"/>
                <a:cs typeface="Arial" panose="020B0604020202020204" pitchFamily="34" charset="0"/>
              </a:rPr>
            </a:br>
            <a:r>
              <a:rPr lang="es-ES" sz="2000" b="0" spc="105" dirty="0">
                <a:solidFill>
                  <a:schemeClr val="bg1"/>
                </a:solidFill>
                <a:latin typeface="Arial" panose="020B0604020202020204" pitchFamily="34" charset="0"/>
                <a:cs typeface="Arial" panose="020B0604020202020204" pitchFamily="34" charset="0"/>
              </a:rPr>
              <a:t>	</a:t>
            </a:r>
            <a:r>
              <a:rPr lang="es-ES" sz="1600" b="0" spc="105" dirty="0">
                <a:solidFill>
                  <a:schemeClr val="bg1"/>
                </a:solidFill>
                <a:latin typeface="Arial" panose="020B0604020202020204" pitchFamily="34" charset="0"/>
                <a:cs typeface="Arial" panose="020B0604020202020204" pitchFamily="34" charset="0"/>
              </a:rPr>
              <a:t>2.1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2.2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2.3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endParaRPr lang="es-ES" sz="2800" b="0" spc="105" dirty="0">
              <a:solidFill>
                <a:schemeClr val="bg1"/>
              </a:solidFill>
              <a:latin typeface="Arial" panose="020B0604020202020204" pitchFamily="34" charset="0"/>
              <a:cs typeface="Arial" panose="020B0604020202020204" pitchFamily="34" charset="0"/>
            </a:endParaRPr>
          </a:p>
          <a:p>
            <a:pPr marL="457200" indent="-457200">
              <a:buFont typeface="+mj-lt"/>
              <a:buAutoNum type="arabicPeriod"/>
            </a:pPr>
            <a:r>
              <a:rPr lang="es-ES" sz="2000" b="0" spc="105" dirty="0" err="1">
                <a:solidFill>
                  <a:schemeClr val="bg1"/>
                </a:solidFill>
                <a:latin typeface="Arial" panose="020B0604020202020204" pitchFamily="34" charset="0"/>
                <a:cs typeface="Arial" panose="020B0604020202020204" pitchFamily="34" charset="0"/>
              </a:rPr>
              <a:t>Lorem</a:t>
            </a:r>
            <a:r>
              <a:rPr lang="es-ES" sz="2000" b="0" spc="105" dirty="0">
                <a:solidFill>
                  <a:schemeClr val="bg1"/>
                </a:solidFill>
                <a:latin typeface="Arial" panose="020B0604020202020204" pitchFamily="34" charset="0"/>
                <a:cs typeface="Arial" panose="020B0604020202020204" pitchFamily="34" charset="0"/>
              </a:rPr>
              <a:t> </a:t>
            </a:r>
            <a:r>
              <a:rPr lang="es-ES" sz="2000" b="0" spc="105" dirty="0" err="1">
                <a:solidFill>
                  <a:schemeClr val="bg1"/>
                </a:solidFill>
                <a:latin typeface="Arial" panose="020B0604020202020204" pitchFamily="34" charset="0"/>
                <a:cs typeface="Arial" panose="020B0604020202020204" pitchFamily="34" charset="0"/>
              </a:rPr>
              <a:t>ipsum</a:t>
            </a:r>
            <a:br>
              <a:rPr lang="es-ES" sz="2000" b="0" spc="105" dirty="0">
                <a:solidFill>
                  <a:schemeClr val="bg1"/>
                </a:solidFill>
                <a:latin typeface="Arial" panose="020B0604020202020204" pitchFamily="34" charset="0"/>
                <a:cs typeface="Arial" panose="020B0604020202020204" pitchFamily="34" charset="0"/>
              </a:rPr>
            </a:br>
            <a:r>
              <a:rPr lang="es-ES" sz="2000" b="0" spc="105" dirty="0">
                <a:solidFill>
                  <a:schemeClr val="bg1"/>
                </a:solidFill>
                <a:latin typeface="Arial" panose="020B0604020202020204" pitchFamily="34" charset="0"/>
                <a:cs typeface="Arial" panose="020B0604020202020204" pitchFamily="34" charset="0"/>
              </a:rPr>
              <a:t>	</a:t>
            </a:r>
            <a:r>
              <a:rPr lang="es-ES" sz="1600" b="0" spc="105" dirty="0">
                <a:solidFill>
                  <a:schemeClr val="bg1"/>
                </a:solidFill>
                <a:latin typeface="Arial" panose="020B0604020202020204" pitchFamily="34" charset="0"/>
                <a:cs typeface="Arial" panose="020B0604020202020204" pitchFamily="34" charset="0"/>
              </a:rPr>
              <a:t>3.1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3.2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br>
              <a:rPr lang="es-ES" sz="1600" b="0" spc="105" dirty="0">
                <a:solidFill>
                  <a:schemeClr val="bg1"/>
                </a:solidFill>
                <a:latin typeface="Arial" panose="020B0604020202020204" pitchFamily="34" charset="0"/>
                <a:cs typeface="Arial" panose="020B0604020202020204" pitchFamily="34" charset="0"/>
              </a:rPr>
            </a:br>
            <a:r>
              <a:rPr lang="es-ES" sz="1600" b="0" spc="105" dirty="0">
                <a:solidFill>
                  <a:schemeClr val="bg1"/>
                </a:solidFill>
                <a:latin typeface="Arial" panose="020B0604020202020204" pitchFamily="34" charset="0"/>
                <a:cs typeface="Arial" panose="020B0604020202020204" pitchFamily="34" charset="0"/>
              </a:rPr>
              <a:t>	3.3 </a:t>
            </a:r>
            <a:r>
              <a:rPr lang="es-ES" sz="1600" b="0" spc="105" dirty="0" err="1">
                <a:solidFill>
                  <a:schemeClr val="bg1"/>
                </a:solidFill>
                <a:latin typeface="Arial" panose="020B0604020202020204" pitchFamily="34" charset="0"/>
                <a:cs typeface="Arial" panose="020B0604020202020204" pitchFamily="34" charset="0"/>
              </a:rPr>
              <a:t>Lorem</a:t>
            </a:r>
            <a:r>
              <a:rPr lang="es-ES" sz="1600" b="0" spc="105" dirty="0">
                <a:solidFill>
                  <a:schemeClr val="bg1"/>
                </a:solidFill>
                <a:latin typeface="Arial" panose="020B0604020202020204" pitchFamily="34" charset="0"/>
                <a:cs typeface="Arial" panose="020B0604020202020204" pitchFamily="34" charset="0"/>
              </a:rPr>
              <a:t> </a:t>
            </a:r>
            <a:r>
              <a:rPr lang="es-ES" sz="1600" b="0" spc="105" dirty="0" err="1">
                <a:solidFill>
                  <a:schemeClr val="bg1"/>
                </a:solidFill>
                <a:latin typeface="Arial" panose="020B0604020202020204" pitchFamily="34" charset="0"/>
                <a:cs typeface="Arial" panose="020B0604020202020204" pitchFamily="34" charset="0"/>
              </a:rPr>
              <a:t>ipsum</a:t>
            </a:r>
            <a:endParaRPr lang="es-ES" sz="1600" b="0" kern="0" dirty="0"/>
          </a:p>
        </p:txBody>
      </p:sp>
      <p:sp>
        <p:nvSpPr>
          <p:cNvPr id="23" name="Marcador de texto 3">
            <a:extLst>
              <a:ext uri="{FF2B5EF4-FFF2-40B4-BE49-F238E27FC236}">
                <a16:creationId xmlns:a16="http://schemas.microsoft.com/office/drawing/2014/main" id="{046BC9E1-CF5F-BC4C-8C29-19BF1FF7B3C6}"/>
              </a:ext>
            </a:extLst>
          </p:cNvPr>
          <p:cNvSpPr>
            <a:spLocks noGrp="1"/>
          </p:cNvSpPr>
          <p:nvPr>
            <p:ph type="body" sz="quarter" idx="17" hasCustomPrompt="1"/>
          </p:nvPr>
        </p:nvSpPr>
        <p:spPr>
          <a:xfrm>
            <a:off x="755650" y="669278"/>
            <a:ext cx="4038600" cy="276999"/>
          </a:xfrm>
          <a:prstGeom prst="rect">
            <a:avLst/>
          </a:prstGeom>
        </p:spPr>
        <p:txBody>
          <a:bodyPr anchor="t">
            <a:noAutofit/>
          </a:bodyPr>
          <a:lstStyle>
            <a:lvl1pPr marL="0" indent="0" algn="l">
              <a:lnSpc>
                <a:spcPct val="100000"/>
              </a:lnSpc>
              <a:buNone/>
              <a:defRPr sz="900" b="0" i="0" spc="30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TÍTULO DE LA PRESENTACIÓN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CIÓN">
    <p:bg>
      <p:bgPr>
        <a:solidFill>
          <a:srgbClr val="3288D4"/>
        </a:solidFill>
        <a:effectLst/>
      </p:bgPr>
    </p:bg>
    <p:spTree>
      <p:nvGrpSpPr>
        <p:cNvPr id="1" name=""/>
        <p:cNvGrpSpPr/>
        <p:nvPr/>
      </p:nvGrpSpPr>
      <p:grpSpPr>
        <a:xfrm>
          <a:off x="0" y="0"/>
          <a:ext cx="0" cy="0"/>
          <a:chOff x="0" y="0"/>
          <a:chExt cx="0" cy="0"/>
        </a:xfrm>
      </p:grpSpPr>
      <p:sp>
        <p:nvSpPr>
          <p:cNvPr id="10" name="Marcador de texto 3">
            <a:extLst>
              <a:ext uri="{FF2B5EF4-FFF2-40B4-BE49-F238E27FC236}">
                <a16:creationId xmlns:a16="http://schemas.microsoft.com/office/drawing/2014/main" id="{B09E400B-F08F-F345-8733-19DC05708EDE}"/>
              </a:ext>
            </a:extLst>
          </p:cNvPr>
          <p:cNvSpPr>
            <a:spLocks noGrp="1"/>
          </p:cNvSpPr>
          <p:nvPr>
            <p:ph type="body" sz="quarter" idx="17" hasCustomPrompt="1"/>
          </p:nvPr>
        </p:nvSpPr>
        <p:spPr>
          <a:xfrm>
            <a:off x="755650" y="669278"/>
            <a:ext cx="4038600" cy="276999"/>
          </a:xfrm>
          <a:prstGeom prst="rect">
            <a:avLst/>
          </a:prstGeom>
        </p:spPr>
        <p:txBody>
          <a:bodyPr anchor="t">
            <a:noAutofit/>
          </a:bodyPr>
          <a:lstStyle>
            <a:lvl1pPr marL="0" indent="0" algn="l">
              <a:lnSpc>
                <a:spcPct val="100000"/>
              </a:lnSpc>
              <a:buNone/>
              <a:defRPr sz="900" b="0" i="0" spc="30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TÍTULO DE LA PRESENTACIÓN</a:t>
            </a:r>
          </a:p>
        </p:txBody>
      </p:sp>
      <p:sp>
        <p:nvSpPr>
          <p:cNvPr id="11" name="Marcador de texto 3">
            <a:extLst>
              <a:ext uri="{FF2B5EF4-FFF2-40B4-BE49-F238E27FC236}">
                <a16:creationId xmlns:a16="http://schemas.microsoft.com/office/drawing/2014/main" id="{B027D0E3-398C-9244-8F21-9F1D97F6FA35}"/>
              </a:ext>
            </a:extLst>
          </p:cNvPr>
          <p:cNvSpPr>
            <a:spLocks noGrp="1"/>
          </p:cNvSpPr>
          <p:nvPr>
            <p:ph type="body" sz="quarter" idx="15" hasCustomPrompt="1"/>
          </p:nvPr>
        </p:nvSpPr>
        <p:spPr>
          <a:xfrm>
            <a:off x="922936" y="2871038"/>
            <a:ext cx="7186796" cy="693267"/>
          </a:xfrm>
          <a:prstGeom prst="rect">
            <a:avLst/>
          </a:prstGeom>
        </p:spPr>
        <p:txBody>
          <a:bodyPr anchor="t">
            <a:noAutofit/>
          </a:bodyPr>
          <a:lstStyle>
            <a:lvl1pPr marL="0" indent="0" algn="l">
              <a:lnSpc>
                <a:spcPct val="110000"/>
              </a:lnSpc>
              <a:buNone/>
              <a:defRPr sz="6600" b="1" i="0"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Titulo sección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LIDE 1">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CC3AA88-2FCC-ED4F-9564-1BD71E52126A}"/>
              </a:ext>
            </a:extLst>
          </p:cNvPr>
          <p:cNvSpPr/>
          <p:nvPr userDrawn="1"/>
        </p:nvSpPr>
        <p:spPr>
          <a:xfrm>
            <a:off x="0" y="7454900"/>
            <a:ext cx="10807700" cy="301356"/>
          </a:xfrm>
          <a:prstGeom prst="rect">
            <a:avLst/>
          </a:prstGeom>
          <a:solidFill>
            <a:srgbClr val="328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rial" panose="020B0604020202020204" pitchFamily="34" charset="0"/>
              <a:cs typeface="Arial" panose="020B0604020202020204" pitchFamily="34" charset="0"/>
            </a:endParaRPr>
          </a:p>
        </p:txBody>
      </p:sp>
      <p:sp>
        <p:nvSpPr>
          <p:cNvPr id="14" name="Título 10">
            <a:extLst>
              <a:ext uri="{FF2B5EF4-FFF2-40B4-BE49-F238E27FC236}">
                <a16:creationId xmlns:a16="http://schemas.microsoft.com/office/drawing/2014/main" id="{47FDBC18-AC90-8349-AF48-F2593D09ECA2}"/>
              </a:ext>
            </a:extLst>
          </p:cNvPr>
          <p:cNvSpPr>
            <a:spLocks noGrp="1"/>
          </p:cNvSpPr>
          <p:nvPr>
            <p:ph type="title" hasCustomPrompt="1"/>
          </p:nvPr>
        </p:nvSpPr>
        <p:spPr>
          <a:xfrm>
            <a:off x="831850" y="1501158"/>
            <a:ext cx="3755488" cy="609562"/>
          </a:xfrm>
          <a:prstGeom prst="rect">
            <a:avLst/>
          </a:prstGeom>
        </p:spPr>
        <p:txBody>
          <a:bodyPr/>
          <a:lstStyle>
            <a:lvl1pPr>
              <a:defRPr sz="2800" b="0" i="0">
                <a:solidFill>
                  <a:srgbClr val="3288D4"/>
                </a:solidFill>
                <a:latin typeface="Arial" panose="020B0604020202020204" pitchFamily="34" charset="0"/>
                <a:cs typeface="Arial" panose="020B0604020202020204" pitchFamily="34" charset="0"/>
              </a:defRPr>
            </a:lvl1pPr>
          </a:lstStyle>
          <a:p>
            <a:r>
              <a:rPr lang="es-ES" dirty="0" err="1"/>
              <a:t>Lorem</a:t>
            </a:r>
            <a:r>
              <a:rPr lang="es-ES" dirty="0"/>
              <a:t> </a:t>
            </a:r>
            <a:r>
              <a:rPr lang="es-ES" dirty="0" err="1"/>
              <a:t>ipsum</a:t>
            </a:r>
            <a:endParaRPr lang="es-ES" dirty="0"/>
          </a:p>
        </p:txBody>
      </p:sp>
      <p:sp>
        <p:nvSpPr>
          <p:cNvPr id="15" name="Marcador de texto 3">
            <a:extLst>
              <a:ext uri="{FF2B5EF4-FFF2-40B4-BE49-F238E27FC236}">
                <a16:creationId xmlns:a16="http://schemas.microsoft.com/office/drawing/2014/main" id="{28804BF0-1287-7A4B-A033-6C622E3C4ED7}"/>
              </a:ext>
            </a:extLst>
          </p:cNvPr>
          <p:cNvSpPr>
            <a:spLocks noGrp="1"/>
          </p:cNvSpPr>
          <p:nvPr>
            <p:ph type="body" sz="quarter" idx="17" hasCustomPrompt="1"/>
          </p:nvPr>
        </p:nvSpPr>
        <p:spPr>
          <a:xfrm>
            <a:off x="755650" y="669278"/>
            <a:ext cx="4038600" cy="276999"/>
          </a:xfrm>
          <a:prstGeom prst="rect">
            <a:avLst/>
          </a:prstGeom>
        </p:spPr>
        <p:txBody>
          <a:bodyPr anchor="t">
            <a:noAutofit/>
          </a:bodyPr>
          <a:lstStyle>
            <a:lvl1pPr marL="0" indent="0" algn="l">
              <a:lnSpc>
                <a:spcPct val="100000"/>
              </a:lnSpc>
              <a:buNone/>
              <a:defRPr sz="900" b="0" i="0" spc="300" baseline="0">
                <a:solidFill>
                  <a:srgbClr val="3288D4"/>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TÍTULO DE LA PRESENTACIÓN</a:t>
            </a:r>
          </a:p>
        </p:txBody>
      </p:sp>
      <p:sp>
        <p:nvSpPr>
          <p:cNvPr id="21" name="Marcador de texto 3">
            <a:extLst>
              <a:ext uri="{FF2B5EF4-FFF2-40B4-BE49-F238E27FC236}">
                <a16:creationId xmlns:a16="http://schemas.microsoft.com/office/drawing/2014/main" id="{9F30D7C2-FA9E-484E-BB4C-43DA4E2D86A7}"/>
              </a:ext>
            </a:extLst>
          </p:cNvPr>
          <p:cNvSpPr>
            <a:spLocks noGrp="1"/>
          </p:cNvSpPr>
          <p:nvPr>
            <p:ph type="body" sz="quarter" idx="16" hasCustomPrompt="1"/>
          </p:nvPr>
        </p:nvSpPr>
        <p:spPr>
          <a:xfrm>
            <a:off x="831850" y="2169721"/>
            <a:ext cx="3755488" cy="1170379"/>
          </a:xfrm>
          <a:prstGeom prst="rect">
            <a:avLst/>
          </a:prstGeom>
        </p:spPr>
        <p:txBody>
          <a:bodyPr anchor="t">
            <a:noAutofit/>
          </a:bodyPr>
          <a:lstStyle>
            <a:lvl1pPr marL="0" indent="0" algn="l">
              <a:lnSpc>
                <a:spcPct val="100000"/>
              </a:lnSpc>
              <a:buNone/>
              <a:defRPr lang="es-ES" sz="1400" b="0" i="0" smtClean="0">
                <a:effectLst/>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r>
              <a:rPr lang="es-ES" b="1" dirty="0" err="1">
                <a:effectLst/>
                <a:latin typeface="Helvetica Neue" panose="02000503000000020004" pitchFamily="2" charset="0"/>
              </a:rPr>
              <a:t>Lorem</a:t>
            </a:r>
            <a:r>
              <a:rPr lang="es-ES" b="1" dirty="0">
                <a:effectLst/>
                <a:latin typeface="Helvetica Neue" panose="02000503000000020004" pitchFamily="2" charset="0"/>
              </a:rPr>
              <a:t> </a:t>
            </a:r>
            <a:r>
              <a:rPr lang="es-ES" b="1" dirty="0" err="1">
                <a:effectLst/>
                <a:latin typeface="Helvetica Neue" panose="02000503000000020004" pitchFamily="2" charset="0"/>
              </a:rPr>
              <a:t>ipsum</a:t>
            </a:r>
            <a:endParaRPr lang="es-ES" dirty="0">
              <a:effectLst/>
              <a:latin typeface="Helvetica Neue" panose="02000503000000020004" pitchFamily="2" charset="0"/>
            </a:endParaRPr>
          </a:p>
          <a:p>
            <a:r>
              <a:rPr lang="es-ES" dirty="0" err="1">
                <a:effectLst/>
                <a:latin typeface="Helvetica Neue" panose="02000503000000020004" pitchFamily="2" charset="0"/>
              </a:rPr>
              <a:t>Lorem</a:t>
            </a:r>
            <a:r>
              <a:rPr lang="es-ES" dirty="0">
                <a:effectLst/>
                <a:latin typeface="Helvetica Neue" panose="02000503000000020004" pitchFamily="2" charset="0"/>
              </a:rPr>
              <a:t> </a:t>
            </a:r>
            <a:r>
              <a:rPr lang="es-ES" dirty="0" err="1">
                <a:effectLst/>
                <a:latin typeface="Helvetica Neue" panose="02000503000000020004" pitchFamily="2" charset="0"/>
              </a:rPr>
              <a:t>ipsum</a:t>
            </a:r>
            <a:r>
              <a:rPr lang="es-ES" dirty="0">
                <a:effectLst/>
                <a:latin typeface="Helvetica Neue" panose="02000503000000020004" pitchFamily="2" charset="0"/>
              </a:rPr>
              <a:t> dolor </a:t>
            </a:r>
            <a:r>
              <a:rPr lang="es-ES" dirty="0" err="1">
                <a:effectLst/>
                <a:latin typeface="Helvetica Neue" panose="02000503000000020004" pitchFamily="2" charset="0"/>
              </a:rPr>
              <a:t>sit</a:t>
            </a:r>
            <a:r>
              <a:rPr lang="es-ES" dirty="0">
                <a:effectLst/>
                <a:latin typeface="Helvetica Neue" panose="02000503000000020004" pitchFamily="2" charset="0"/>
              </a:rPr>
              <a:t> </a:t>
            </a:r>
            <a:r>
              <a:rPr lang="es-ES" dirty="0" err="1">
                <a:effectLst/>
                <a:latin typeface="Helvetica Neue" panose="02000503000000020004" pitchFamily="2" charset="0"/>
              </a:rPr>
              <a:t>amet</a:t>
            </a:r>
            <a:r>
              <a:rPr lang="es-ES" dirty="0">
                <a:effectLst/>
                <a:latin typeface="Helvetica Neue" panose="02000503000000020004" pitchFamily="2" charset="0"/>
              </a:rPr>
              <a:t>, </a:t>
            </a:r>
            <a:r>
              <a:rPr lang="es-ES" dirty="0" err="1">
                <a:effectLst/>
                <a:latin typeface="Helvetica Neue" panose="02000503000000020004" pitchFamily="2" charset="0"/>
              </a:rPr>
              <a:t>consectetur</a:t>
            </a:r>
            <a:r>
              <a:rPr lang="es-ES" dirty="0">
                <a:effectLst/>
                <a:latin typeface="Helvetica Neue" panose="02000503000000020004" pitchFamily="2" charset="0"/>
              </a:rPr>
              <a:t> </a:t>
            </a:r>
            <a:r>
              <a:rPr lang="es-ES" dirty="0" err="1">
                <a:effectLst/>
                <a:latin typeface="Helvetica Neue" panose="02000503000000020004" pitchFamily="2" charset="0"/>
              </a:rPr>
              <a:t>adipiscing</a:t>
            </a:r>
            <a:r>
              <a:rPr lang="es-ES" dirty="0">
                <a:effectLst/>
                <a:latin typeface="Helvetica Neue" panose="02000503000000020004" pitchFamily="2" charset="0"/>
              </a:rPr>
              <a:t> </a:t>
            </a:r>
            <a:r>
              <a:rPr lang="es-ES" dirty="0" err="1">
                <a:effectLst/>
                <a:latin typeface="Helvetica Neue" panose="02000503000000020004" pitchFamily="2" charset="0"/>
              </a:rPr>
              <a:t>elit</a:t>
            </a:r>
            <a:r>
              <a:rPr lang="es-ES" dirty="0">
                <a:effectLst/>
                <a:latin typeface="Helvetica Neue" panose="02000503000000020004" pitchFamily="2" charset="0"/>
              </a:rPr>
              <a:t>. </a:t>
            </a:r>
            <a:r>
              <a:rPr lang="es-ES" dirty="0" err="1">
                <a:effectLst/>
                <a:latin typeface="Helvetica Neue" panose="02000503000000020004" pitchFamily="2" charset="0"/>
              </a:rPr>
              <a:t>Vestibulum</a:t>
            </a:r>
            <a:r>
              <a:rPr lang="es-ES" dirty="0">
                <a:effectLst/>
                <a:latin typeface="Helvetica Neue" panose="02000503000000020004" pitchFamily="2" charset="0"/>
              </a:rPr>
              <a:t> </a:t>
            </a:r>
            <a:r>
              <a:rPr lang="es-ES" dirty="0" err="1">
                <a:effectLst/>
                <a:latin typeface="Helvetica Neue" panose="02000503000000020004" pitchFamily="2" charset="0"/>
              </a:rPr>
              <a:t>mollis</a:t>
            </a:r>
            <a:r>
              <a:rPr lang="es-ES" dirty="0">
                <a:effectLst/>
                <a:latin typeface="Helvetica Neue" panose="02000503000000020004" pitchFamily="2" charset="0"/>
              </a:rPr>
              <a:t> </a:t>
            </a:r>
            <a:r>
              <a:rPr lang="es-ES" dirty="0" err="1">
                <a:effectLst/>
                <a:latin typeface="Helvetica Neue" panose="02000503000000020004" pitchFamily="2" charset="0"/>
              </a:rPr>
              <a:t>quis</a:t>
            </a:r>
            <a:r>
              <a:rPr lang="es-ES" dirty="0">
                <a:effectLst/>
                <a:latin typeface="Helvetica Neue" panose="02000503000000020004" pitchFamily="2" charset="0"/>
              </a:rPr>
              <a:t> dolor </a:t>
            </a:r>
            <a:r>
              <a:rPr lang="es-ES" dirty="0" err="1">
                <a:effectLst/>
                <a:latin typeface="Helvetica Neue" panose="02000503000000020004" pitchFamily="2" charset="0"/>
              </a:rPr>
              <a:t>eget</a:t>
            </a:r>
            <a:r>
              <a:rPr lang="es-ES" dirty="0">
                <a:effectLst/>
                <a:latin typeface="Helvetica Neue" panose="02000503000000020004" pitchFamily="2" charset="0"/>
              </a:rPr>
              <a:t> </a:t>
            </a:r>
            <a:r>
              <a:rPr lang="es-ES" dirty="0" err="1">
                <a:effectLst/>
                <a:latin typeface="Helvetica Neue" panose="02000503000000020004" pitchFamily="2" charset="0"/>
              </a:rPr>
              <a:t>hendrerit</a:t>
            </a:r>
            <a:r>
              <a:rPr lang="es-ES" dirty="0">
                <a:effectLst/>
                <a:latin typeface="Helvetica Neue" panose="02000503000000020004" pitchFamily="2" charset="0"/>
              </a:rPr>
              <a:t>. </a:t>
            </a:r>
            <a:r>
              <a:rPr lang="es-ES" dirty="0" err="1">
                <a:effectLst/>
                <a:latin typeface="Helvetica Neue" panose="02000503000000020004" pitchFamily="2" charset="0"/>
              </a:rPr>
              <a:t>Aliquam</a:t>
            </a:r>
            <a:r>
              <a:rPr lang="es-ES" dirty="0">
                <a:effectLst/>
                <a:latin typeface="Helvetica Neue" panose="02000503000000020004" pitchFamily="2" charset="0"/>
              </a:rPr>
              <a:t> </a:t>
            </a:r>
            <a:r>
              <a:rPr lang="es-ES" dirty="0" err="1">
                <a:effectLst/>
                <a:latin typeface="Helvetica Neue" panose="02000503000000020004" pitchFamily="2" charset="0"/>
              </a:rPr>
              <a:t>dui</a:t>
            </a:r>
            <a:r>
              <a:rPr lang="es-ES" dirty="0">
                <a:effectLst/>
                <a:latin typeface="Helvetica Neue" panose="02000503000000020004" pitchFamily="2" charset="0"/>
              </a:rPr>
              <a:t> justo, </a:t>
            </a:r>
            <a:r>
              <a:rPr lang="es-ES" dirty="0" err="1">
                <a:effectLst/>
                <a:latin typeface="Helvetica Neue" panose="02000503000000020004" pitchFamily="2" charset="0"/>
              </a:rPr>
              <a:t>viverra</a:t>
            </a:r>
            <a:r>
              <a:rPr lang="es-ES" dirty="0">
                <a:effectLst/>
                <a:latin typeface="Helvetica Neue" panose="02000503000000020004" pitchFamily="2" charset="0"/>
              </a:rPr>
              <a:t> </a:t>
            </a:r>
            <a:r>
              <a:rPr lang="es-ES" dirty="0" err="1">
                <a:effectLst/>
                <a:latin typeface="Helvetica Neue" panose="02000503000000020004" pitchFamily="2" charset="0"/>
              </a:rPr>
              <a:t>eu</a:t>
            </a:r>
            <a:r>
              <a:rPr lang="es-ES" dirty="0">
                <a:effectLst/>
                <a:latin typeface="Helvetica Neue" panose="02000503000000020004" pitchFamily="2" charset="0"/>
              </a:rPr>
              <a:t> </a:t>
            </a:r>
            <a:r>
              <a:rPr lang="es-ES" dirty="0" err="1">
                <a:effectLst/>
                <a:latin typeface="Helvetica Neue" panose="02000503000000020004" pitchFamily="2" charset="0"/>
              </a:rPr>
              <a:t>diam</a:t>
            </a:r>
            <a:r>
              <a:rPr lang="es-ES" dirty="0">
                <a:effectLst/>
                <a:latin typeface="Helvetica Neue" panose="02000503000000020004" pitchFamily="2" charset="0"/>
              </a:rPr>
              <a:t> id, </a:t>
            </a:r>
            <a:r>
              <a:rPr lang="es-ES" dirty="0" err="1">
                <a:effectLst/>
                <a:latin typeface="Helvetica Neue" panose="02000503000000020004" pitchFamily="2" charset="0"/>
              </a:rPr>
              <a:t>fermentum</a:t>
            </a:r>
            <a:r>
              <a:rPr lang="es-ES" dirty="0">
                <a:effectLst/>
                <a:latin typeface="Helvetica Neue" panose="02000503000000020004" pitchFamily="2" charset="0"/>
              </a:rPr>
              <a:t> </a:t>
            </a:r>
            <a:r>
              <a:rPr lang="es-ES" dirty="0" err="1">
                <a:effectLst/>
                <a:latin typeface="Helvetica Neue" panose="02000503000000020004" pitchFamily="2" charset="0"/>
              </a:rPr>
              <a:t>congue</a:t>
            </a:r>
            <a:r>
              <a:rPr lang="es-ES" dirty="0">
                <a:effectLst/>
                <a:latin typeface="Helvetica Neue" panose="02000503000000020004" pitchFamily="2" charset="0"/>
              </a:rPr>
              <a:t> </a:t>
            </a:r>
            <a:r>
              <a:rPr lang="es-ES" dirty="0" err="1">
                <a:effectLst/>
                <a:latin typeface="Helvetica Neue" panose="02000503000000020004" pitchFamily="2" charset="0"/>
              </a:rPr>
              <a:t>purus</a:t>
            </a:r>
            <a:r>
              <a:rPr lang="es-ES" dirty="0">
                <a:effectLst/>
                <a:latin typeface="Helvetica Neue" panose="02000503000000020004" pitchFamily="2" charset="0"/>
              </a:rPr>
              <a:t>.</a:t>
            </a:r>
          </a:p>
        </p:txBody>
      </p:sp>
      <p:sp>
        <p:nvSpPr>
          <p:cNvPr id="23" name="Marcador de texto 3">
            <a:extLst>
              <a:ext uri="{FF2B5EF4-FFF2-40B4-BE49-F238E27FC236}">
                <a16:creationId xmlns:a16="http://schemas.microsoft.com/office/drawing/2014/main" id="{9475EC73-3568-F841-B01F-085215B630FC}"/>
              </a:ext>
            </a:extLst>
          </p:cNvPr>
          <p:cNvSpPr>
            <a:spLocks noGrp="1"/>
          </p:cNvSpPr>
          <p:nvPr>
            <p:ph type="body" sz="quarter" idx="18" hasCustomPrompt="1"/>
          </p:nvPr>
        </p:nvSpPr>
        <p:spPr>
          <a:xfrm>
            <a:off x="820276" y="3558683"/>
            <a:ext cx="3755488" cy="1170379"/>
          </a:xfrm>
          <a:prstGeom prst="rect">
            <a:avLst/>
          </a:prstGeom>
        </p:spPr>
        <p:txBody>
          <a:bodyPr anchor="t">
            <a:noAutofit/>
          </a:bodyPr>
          <a:lstStyle>
            <a:lvl1pPr marL="0" indent="0" algn="l">
              <a:lnSpc>
                <a:spcPct val="100000"/>
              </a:lnSpc>
              <a:buNone/>
              <a:defRPr lang="es-ES" sz="1400" b="0" i="0" smtClean="0">
                <a:effectLst/>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r>
              <a:rPr lang="es-ES" b="1" dirty="0" err="1">
                <a:effectLst/>
                <a:latin typeface="Helvetica Neue" panose="02000503000000020004" pitchFamily="2" charset="0"/>
              </a:rPr>
              <a:t>Lorem</a:t>
            </a:r>
            <a:r>
              <a:rPr lang="es-ES" b="1" dirty="0">
                <a:effectLst/>
                <a:latin typeface="Helvetica Neue" panose="02000503000000020004" pitchFamily="2" charset="0"/>
              </a:rPr>
              <a:t> </a:t>
            </a:r>
            <a:r>
              <a:rPr lang="es-ES" b="1" dirty="0" err="1">
                <a:effectLst/>
                <a:latin typeface="Helvetica Neue" panose="02000503000000020004" pitchFamily="2" charset="0"/>
              </a:rPr>
              <a:t>ipsum</a:t>
            </a:r>
            <a:endParaRPr lang="es-ES" dirty="0">
              <a:effectLst/>
              <a:latin typeface="Helvetica Neue" panose="02000503000000020004" pitchFamily="2" charset="0"/>
            </a:endParaRPr>
          </a:p>
          <a:p>
            <a:r>
              <a:rPr lang="es-ES" dirty="0" err="1">
                <a:effectLst/>
                <a:latin typeface="Helvetica Neue" panose="02000503000000020004" pitchFamily="2" charset="0"/>
              </a:rPr>
              <a:t>Lorem</a:t>
            </a:r>
            <a:r>
              <a:rPr lang="es-ES" dirty="0">
                <a:effectLst/>
                <a:latin typeface="Helvetica Neue" panose="02000503000000020004" pitchFamily="2" charset="0"/>
              </a:rPr>
              <a:t> </a:t>
            </a:r>
            <a:r>
              <a:rPr lang="es-ES" dirty="0" err="1">
                <a:effectLst/>
                <a:latin typeface="Helvetica Neue" panose="02000503000000020004" pitchFamily="2" charset="0"/>
              </a:rPr>
              <a:t>ipsum</a:t>
            </a:r>
            <a:r>
              <a:rPr lang="es-ES" dirty="0">
                <a:effectLst/>
                <a:latin typeface="Helvetica Neue" panose="02000503000000020004" pitchFamily="2" charset="0"/>
              </a:rPr>
              <a:t> dolor </a:t>
            </a:r>
            <a:r>
              <a:rPr lang="es-ES" dirty="0" err="1">
                <a:effectLst/>
                <a:latin typeface="Helvetica Neue" panose="02000503000000020004" pitchFamily="2" charset="0"/>
              </a:rPr>
              <a:t>sit</a:t>
            </a:r>
            <a:r>
              <a:rPr lang="es-ES" dirty="0">
                <a:effectLst/>
                <a:latin typeface="Helvetica Neue" panose="02000503000000020004" pitchFamily="2" charset="0"/>
              </a:rPr>
              <a:t> </a:t>
            </a:r>
            <a:r>
              <a:rPr lang="es-ES" dirty="0" err="1">
                <a:effectLst/>
                <a:latin typeface="Helvetica Neue" panose="02000503000000020004" pitchFamily="2" charset="0"/>
              </a:rPr>
              <a:t>amet</a:t>
            </a:r>
            <a:r>
              <a:rPr lang="es-ES" dirty="0">
                <a:effectLst/>
                <a:latin typeface="Helvetica Neue" panose="02000503000000020004" pitchFamily="2" charset="0"/>
              </a:rPr>
              <a:t>, </a:t>
            </a:r>
            <a:r>
              <a:rPr lang="es-ES" dirty="0" err="1">
                <a:effectLst/>
                <a:latin typeface="Helvetica Neue" panose="02000503000000020004" pitchFamily="2" charset="0"/>
              </a:rPr>
              <a:t>consectetur</a:t>
            </a:r>
            <a:r>
              <a:rPr lang="es-ES" dirty="0">
                <a:effectLst/>
                <a:latin typeface="Helvetica Neue" panose="02000503000000020004" pitchFamily="2" charset="0"/>
              </a:rPr>
              <a:t> </a:t>
            </a:r>
            <a:r>
              <a:rPr lang="es-ES" dirty="0" err="1">
                <a:effectLst/>
                <a:latin typeface="Helvetica Neue" panose="02000503000000020004" pitchFamily="2" charset="0"/>
              </a:rPr>
              <a:t>adipiscing</a:t>
            </a:r>
            <a:r>
              <a:rPr lang="es-ES" dirty="0">
                <a:effectLst/>
                <a:latin typeface="Helvetica Neue" panose="02000503000000020004" pitchFamily="2" charset="0"/>
              </a:rPr>
              <a:t> </a:t>
            </a:r>
            <a:r>
              <a:rPr lang="es-ES" dirty="0" err="1">
                <a:effectLst/>
                <a:latin typeface="Helvetica Neue" panose="02000503000000020004" pitchFamily="2" charset="0"/>
              </a:rPr>
              <a:t>elit</a:t>
            </a:r>
            <a:r>
              <a:rPr lang="es-ES" dirty="0">
                <a:effectLst/>
                <a:latin typeface="Helvetica Neue" panose="02000503000000020004" pitchFamily="2" charset="0"/>
              </a:rPr>
              <a:t>. </a:t>
            </a:r>
            <a:r>
              <a:rPr lang="es-ES" dirty="0" err="1">
                <a:effectLst/>
                <a:latin typeface="Helvetica Neue" panose="02000503000000020004" pitchFamily="2" charset="0"/>
              </a:rPr>
              <a:t>Vestibulum</a:t>
            </a:r>
            <a:r>
              <a:rPr lang="es-ES" dirty="0">
                <a:effectLst/>
                <a:latin typeface="Helvetica Neue" panose="02000503000000020004" pitchFamily="2" charset="0"/>
              </a:rPr>
              <a:t> </a:t>
            </a:r>
            <a:r>
              <a:rPr lang="es-ES" dirty="0" err="1">
                <a:effectLst/>
                <a:latin typeface="Helvetica Neue" panose="02000503000000020004" pitchFamily="2" charset="0"/>
              </a:rPr>
              <a:t>mollis</a:t>
            </a:r>
            <a:r>
              <a:rPr lang="es-ES" dirty="0">
                <a:effectLst/>
                <a:latin typeface="Helvetica Neue" panose="02000503000000020004" pitchFamily="2" charset="0"/>
              </a:rPr>
              <a:t> </a:t>
            </a:r>
            <a:r>
              <a:rPr lang="es-ES" dirty="0" err="1">
                <a:effectLst/>
                <a:latin typeface="Helvetica Neue" panose="02000503000000020004" pitchFamily="2" charset="0"/>
              </a:rPr>
              <a:t>quis</a:t>
            </a:r>
            <a:r>
              <a:rPr lang="es-ES" dirty="0">
                <a:effectLst/>
                <a:latin typeface="Helvetica Neue" panose="02000503000000020004" pitchFamily="2" charset="0"/>
              </a:rPr>
              <a:t> dolor </a:t>
            </a:r>
            <a:r>
              <a:rPr lang="es-ES" dirty="0" err="1">
                <a:effectLst/>
                <a:latin typeface="Helvetica Neue" panose="02000503000000020004" pitchFamily="2" charset="0"/>
              </a:rPr>
              <a:t>eget</a:t>
            </a:r>
            <a:r>
              <a:rPr lang="es-ES" dirty="0">
                <a:effectLst/>
                <a:latin typeface="Helvetica Neue" panose="02000503000000020004" pitchFamily="2" charset="0"/>
              </a:rPr>
              <a:t> </a:t>
            </a:r>
            <a:r>
              <a:rPr lang="es-ES" dirty="0" err="1">
                <a:effectLst/>
                <a:latin typeface="Helvetica Neue" panose="02000503000000020004" pitchFamily="2" charset="0"/>
              </a:rPr>
              <a:t>hendrerit</a:t>
            </a:r>
            <a:r>
              <a:rPr lang="es-ES" dirty="0">
                <a:effectLst/>
                <a:latin typeface="Helvetica Neue" panose="02000503000000020004" pitchFamily="2" charset="0"/>
              </a:rPr>
              <a:t>. </a:t>
            </a:r>
            <a:r>
              <a:rPr lang="es-ES" dirty="0" err="1">
                <a:effectLst/>
                <a:latin typeface="Helvetica Neue" panose="02000503000000020004" pitchFamily="2" charset="0"/>
              </a:rPr>
              <a:t>Aliquam</a:t>
            </a:r>
            <a:r>
              <a:rPr lang="es-ES" dirty="0">
                <a:effectLst/>
                <a:latin typeface="Helvetica Neue" panose="02000503000000020004" pitchFamily="2" charset="0"/>
              </a:rPr>
              <a:t> </a:t>
            </a:r>
            <a:r>
              <a:rPr lang="es-ES" dirty="0" err="1">
                <a:effectLst/>
                <a:latin typeface="Helvetica Neue" panose="02000503000000020004" pitchFamily="2" charset="0"/>
              </a:rPr>
              <a:t>dui</a:t>
            </a:r>
            <a:r>
              <a:rPr lang="es-ES" dirty="0">
                <a:effectLst/>
                <a:latin typeface="Helvetica Neue" panose="02000503000000020004" pitchFamily="2" charset="0"/>
              </a:rPr>
              <a:t> justo, </a:t>
            </a:r>
            <a:r>
              <a:rPr lang="es-ES" dirty="0" err="1">
                <a:effectLst/>
                <a:latin typeface="Helvetica Neue" panose="02000503000000020004" pitchFamily="2" charset="0"/>
              </a:rPr>
              <a:t>viverra</a:t>
            </a:r>
            <a:r>
              <a:rPr lang="es-ES" dirty="0">
                <a:effectLst/>
                <a:latin typeface="Helvetica Neue" panose="02000503000000020004" pitchFamily="2" charset="0"/>
              </a:rPr>
              <a:t> </a:t>
            </a:r>
            <a:r>
              <a:rPr lang="es-ES" dirty="0" err="1">
                <a:effectLst/>
                <a:latin typeface="Helvetica Neue" panose="02000503000000020004" pitchFamily="2" charset="0"/>
              </a:rPr>
              <a:t>eu</a:t>
            </a:r>
            <a:r>
              <a:rPr lang="es-ES" dirty="0">
                <a:effectLst/>
                <a:latin typeface="Helvetica Neue" panose="02000503000000020004" pitchFamily="2" charset="0"/>
              </a:rPr>
              <a:t> </a:t>
            </a:r>
            <a:r>
              <a:rPr lang="es-ES" dirty="0" err="1">
                <a:effectLst/>
                <a:latin typeface="Helvetica Neue" panose="02000503000000020004" pitchFamily="2" charset="0"/>
              </a:rPr>
              <a:t>diam</a:t>
            </a:r>
            <a:r>
              <a:rPr lang="es-ES" dirty="0">
                <a:effectLst/>
                <a:latin typeface="Helvetica Neue" panose="02000503000000020004" pitchFamily="2" charset="0"/>
              </a:rPr>
              <a:t> id, </a:t>
            </a:r>
            <a:r>
              <a:rPr lang="es-ES" dirty="0" err="1">
                <a:effectLst/>
                <a:latin typeface="Helvetica Neue" panose="02000503000000020004" pitchFamily="2" charset="0"/>
              </a:rPr>
              <a:t>fermentum</a:t>
            </a:r>
            <a:r>
              <a:rPr lang="es-ES" dirty="0">
                <a:effectLst/>
                <a:latin typeface="Helvetica Neue" panose="02000503000000020004" pitchFamily="2" charset="0"/>
              </a:rPr>
              <a:t> </a:t>
            </a:r>
            <a:r>
              <a:rPr lang="es-ES" dirty="0" err="1">
                <a:effectLst/>
                <a:latin typeface="Helvetica Neue" panose="02000503000000020004" pitchFamily="2" charset="0"/>
              </a:rPr>
              <a:t>congue</a:t>
            </a:r>
            <a:r>
              <a:rPr lang="es-ES" dirty="0">
                <a:effectLst/>
                <a:latin typeface="Helvetica Neue" panose="02000503000000020004" pitchFamily="2" charset="0"/>
              </a:rPr>
              <a:t> </a:t>
            </a:r>
            <a:r>
              <a:rPr lang="es-ES" dirty="0" err="1">
                <a:effectLst/>
                <a:latin typeface="Helvetica Neue" panose="02000503000000020004" pitchFamily="2" charset="0"/>
              </a:rPr>
              <a:t>purus</a:t>
            </a:r>
            <a:r>
              <a:rPr lang="es-ES" dirty="0">
                <a:effectLst/>
                <a:latin typeface="Helvetica Neue" panose="02000503000000020004" pitchFamily="2" charset="0"/>
              </a:rPr>
              <a:t>.</a:t>
            </a:r>
          </a:p>
        </p:txBody>
      </p:sp>
      <p:sp>
        <p:nvSpPr>
          <p:cNvPr id="24" name="Marcador de texto 3">
            <a:extLst>
              <a:ext uri="{FF2B5EF4-FFF2-40B4-BE49-F238E27FC236}">
                <a16:creationId xmlns:a16="http://schemas.microsoft.com/office/drawing/2014/main" id="{6A266DCD-8B74-1D4C-8039-1EA045CC6FB7}"/>
              </a:ext>
            </a:extLst>
          </p:cNvPr>
          <p:cNvSpPr>
            <a:spLocks noGrp="1"/>
          </p:cNvSpPr>
          <p:nvPr>
            <p:ph type="body" sz="quarter" idx="19" hasCustomPrompt="1"/>
          </p:nvPr>
        </p:nvSpPr>
        <p:spPr>
          <a:xfrm>
            <a:off x="820276" y="4947645"/>
            <a:ext cx="3755488" cy="1170379"/>
          </a:xfrm>
          <a:prstGeom prst="rect">
            <a:avLst/>
          </a:prstGeom>
        </p:spPr>
        <p:txBody>
          <a:bodyPr anchor="t">
            <a:noAutofit/>
          </a:bodyPr>
          <a:lstStyle>
            <a:lvl1pPr marL="0" indent="0" algn="l">
              <a:lnSpc>
                <a:spcPct val="100000"/>
              </a:lnSpc>
              <a:buNone/>
              <a:defRPr lang="es-ES" sz="1400" b="0" i="0" smtClean="0">
                <a:effectLst/>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r>
              <a:rPr lang="es-ES" b="1" dirty="0" err="1">
                <a:effectLst/>
                <a:latin typeface="Helvetica Neue" panose="02000503000000020004" pitchFamily="2" charset="0"/>
              </a:rPr>
              <a:t>Lorem</a:t>
            </a:r>
            <a:r>
              <a:rPr lang="es-ES" b="1" dirty="0">
                <a:effectLst/>
                <a:latin typeface="Helvetica Neue" panose="02000503000000020004" pitchFamily="2" charset="0"/>
              </a:rPr>
              <a:t> </a:t>
            </a:r>
            <a:r>
              <a:rPr lang="es-ES" b="1" dirty="0" err="1">
                <a:effectLst/>
                <a:latin typeface="Helvetica Neue" panose="02000503000000020004" pitchFamily="2" charset="0"/>
              </a:rPr>
              <a:t>ipsum</a:t>
            </a:r>
            <a:endParaRPr lang="es-ES" dirty="0">
              <a:effectLst/>
              <a:latin typeface="Helvetica Neue" panose="02000503000000020004" pitchFamily="2" charset="0"/>
            </a:endParaRPr>
          </a:p>
          <a:p>
            <a:r>
              <a:rPr lang="es-ES" dirty="0" err="1">
                <a:effectLst/>
                <a:latin typeface="Helvetica Neue" panose="02000503000000020004" pitchFamily="2" charset="0"/>
              </a:rPr>
              <a:t>Lorem</a:t>
            </a:r>
            <a:r>
              <a:rPr lang="es-ES" dirty="0">
                <a:effectLst/>
                <a:latin typeface="Helvetica Neue" panose="02000503000000020004" pitchFamily="2" charset="0"/>
              </a:rPr>
              <a:t> </a:t>
            </a:r>
            <a:r>
              <a:rPr lang="es-ES" dirty="0" err="1">
                <a:effectLst/>
                <a:latin typeface="Helvetica Neue" panose="02000503000000020004" pitchFamily="2" charset="0"/>
              </a:rPr>
              <a:t>ipsum</a:t>
            </a:r>
            <a:r>
              <a:rPr lang="es-ES" dirty="0">
                <a:effectLst/>
                <a:latin typeface="Helvetica Neue" panose="02000503000000020004" pitchFamily="2" charset="0"/>
              </a:rPr>
              <a:t> dolor </a:t>
            </a:r>
            <a:r>
              <a:rPr lang="es-ES" dirty="0" err="1">
                <a:effectLst/>
                <a:latin typeface="Helvetica Neue" panose="02000503000000020004" pitchFamily="2" charset="0"/>
              </a:rPr>
              <a:t>sit</a:t>
            </a:r>
            <a:r>
              <a:rPr lang="es-ES" dirty="0">
                <a:effectLst/>
                <a:latin typeface="Helvetica Neue" panose="02000503000000020004" pitchFamily="2" charset="0"/>
              </a:rPr>
              <a:t> </a:t>
            </a:r>
            <a:r>
              <a:rPr lang="es-ES" dirty="0" err="1">
                <a:effectLst/>
                <a:latin typeface="Helvetica Neue" panose="02000503000000020004" pitchFamily="2" charset="0"/>
              </a:rPr>
              <a:t>amet</a:t>
            </a:r>
            <a:r>
              <a:rPr lang="es-ES" dirty="0">
                <a:effectLst/>
                <a:latin typeface="Helvetica Neue" panose="02000503000000020004" pitchFamily="2" charset="0"/>
              </a:rPr>
              <a:t>, </a:t>
            </a:r>
            <a:r>
              <a:rPr lang="es-ES" dirty="0" err="1">
                <a:effectLst/>
                <a:latin typeface="Helvetica Neue" panose="02000503000000020004" pitchFamily="2" charset="0"/>
              </a:rPr>
              <a:t>consectetur</a:t>
            </a:r>
            <a:r>
              <a:rPr lang="es-ES" dirty="0">
                <a:effectLst/>
                <a:latin typeface="Helvetica Neue" panose="02000503000000020004" pitchFamily="2" charset="0"/>
              </a:rPr>
              <a:t> </a:t>
            </a:r>
            <a:r>
              <a:rPr lang="es-ES" dirty="0" err="1">
                <a:effectLst/>
                <a:latin typeface="Helvetica Neue" panose="02000503000000020004" pitchFamily="2" charset="0"/>
              </a:rPr>
              <a:t>adipiscing</a:t>
            </a:r>
            <a:r>
              <a:rPr lang="es-ES" dirty="0">
                <a:effectLst/>
                <a:latin typeface="Helvetica Neue" panose="02000503000000020004" pitchFamily="2" charset="0"/>
              </a:rPr>
              <a:t> </a:t>
            </a:r>
            <a:r>
              <a:rPr lang="es-ES" dirty="0" err="1">
                <a:effectLst/>
                <a:latin typeface="Helvetica Neue" panose="02000503000000020004" pitchFamily="2" charset="0"/>
              </a:rPr>
              <a:t>elit</a:t>
            </a:r>
            <a:r>
              <a:rPr lang="es-ES" dirty="0">
                <a:effectLst/>
                <a:latin typeface="Helvetica Neue" panose="02000503000000020004" pitchFamily="2" charset="0"/>
              </a:rPr>
              <a:t>. </a:t>
            </a:r>
            <a:r>
              <a:rPr lang="es-ES" dirty="0" err="1">
                <a:effectLst/>
                <a:latin typeface="Helvetica Neue" panose="02000503000000020004" pitchFamily="2" charset="0"/>
              </a:rPr>
              <a:t>Vestibulum</a:t>
            </a:r>
            <a:r>
              <a:rPr lang="es-ES" dirty="0">
                <a:effectLst/>
                <a:latin typeface="Helvetica Neue" panose="02000503000000020004" pitchFamily="2" charset="0"/>
              </a:rPr>
              <a:t> </a:t>
            </a:r>
            <a:r>
              <a:rPr lang="es-ES" dirty="0" err="1">
                <a:effectLst/>
                <a:latin typeface="Helvetica Neue" panose="02000503000000020004" pitchFamily="2" charset="0"/>
              </a:rPr>
              <a:t>mollis</a:t>
            </a:r>
            <a:r>
              <a:rPr lang="es-ES" dirty="0">
                <a:effectLst/>
                <a:latin typeface="Helvetica Neue" panose="02000503000000020004" pitchFamily="2" charset="0"/>
              </a:rPr>
              <a:t> </a:t>
            </a:r>
            <a:r>
              <a:rPr lang="es-ES" dirty="0" err="1">
                <a:effectLst/>
                <a:latin typeface="Helvetica Neue" panose="02000503000000020004" pitchFamily="2" charset="0"/>
              </a:rPr>
              <a:t>quis</a:t>
            </a:r>
            <a:r>
              <a:rPr lang="es-ES" dirty="0">
                <a:effectLst/>
                <a:latin typeface="Helvetica Neue" panose="02000503000000020004" pitchFamily="2" charset="0"/>
              </a:rPr>
              <a:t> dolor </a:t>
            </a:r>
            <a:r>
              <a:rPr lang="es-ES" dirty="0" err="1">
                <a:effectLst/>
                <a:latin typeface="Helvetica Neue" panose="02000503000000020004" pitchFamily="2" charset="0"/>
              </a:rPr>
              <a:t>eget</a:t>
            </a:r>
            <a:r>
              <a:rPr lang="es-ES" dirty="0">
                <a:effectLst/>
                <a:latin typeface="Helvetica Neue" panose="02000503000000020004" pitchFamily="2" charset="0"/>
              </a:rPr>
              <a:t> </a:t>
            </a:r>
            <a:r>
              <a:rPr lang="es-ES" dirty="0" err="1">
                <a:effectLst/>
                <a:latin typeface="Helvetica Neue" panose="02000503000000020004" pitchFamily="2" charset="0"/>
              </a:rPr>
              <a:t>hendrerit</a:t>
            </a:r>
            <a:r>
              <a:rPr lang="es-ES" dirty="0">
                <a:effectLst/>
                <a:latin typeface="Helvetica Neue" panose="02000503000000020004" pitchFamily="2" charset="0"/>
              </a:rPr>
              <a:t>. </a:t>
            </a:r>
            <a:r>
              <a:rPr lang="es-ES" dirty="0" err="1">
                <a:effectLst/>
                <a:latin typeface="Helvetica Neue" panose="02000503000000020004" pitchFamily="2" charset="0"/>
              </a:rPr>
              <a:t>Aliquam</a:t>
            </a:r>
            <a:r>
              <a:rPr lang="es-ES" dirty="0">
                <a:effectLst/>
                <a:latin typeface="Helvetica Neue" panose="02000503000000020004" pitchFamily="2" charset="0"/>
              </a:rPr>
              <a:t> </a:t>
            </a:r>
            <a:r>
              <a:rPr lang="es-ES" dirty="0" err="1">
                <a:effectLst/>
                <a:latin typeface="Helvetica Neue" panose="02000503000000020004" pitchFamily="2" charset="0"/>
              </a:rPr>
              <a:t>dui</a:t>
            </a:r>
            <a:r>
              <a:rPr lang="es-ES" dirty="0">
                <a:effectLst/>
                <a:latin typeface="Helvetica Neue" panose="02000503000000020004" pitchFamily="2" charset="0"/>
              </a:rPr>
              <a:t> justo, </a:t>
            </a:r>
            <a:r>
              <a:rPr lang="es-ES" dirty="0" err="1">
                <a:effectLst/>
                <a:latin typeface="Helvetica Neue" panose="02000503000000020004" pitchFamily="2" charset="0"/>
              </a:rPr>
              <a:t>viverra</a:t>
            </a:r>
            <a:r>
              <a:rPr lang="es-ES" dirty="0">
                <a:effectLst/>
                <a:latin typeface="Helvetica Neue" panose="02000503000000020004" pitchFamily="2" charset="0"/>
              </a:rPr>
              <a:t> </a:t>
            </a:r>
            <a:r>
              <a:rPr lang="es-ES" dirty="0" err="1">
                <a:effectLst/>
                <a:latin typeface="Helvetica Neue" panose="02000503000000020004" pitchFamily="2" charset="0"/>
              </a:rPr>
              <a:t>eu</a:t>
            </a:r>
            <a:r>
              <a:rPr lang="es-ES" dirty="0">
                <a:effectLst/>
                <a:latin typeface="Helvetica Neue" panose="02000503000000020004" pitchFamily="2" charset="0"/>
              </a:rPr>
              <a:t> </a:t>
            </a:r>
            <a:r>
              <a:rPr lang="es-ES" dirty="0" err="1">
                <a:effectLst/>
                <a:latin typeface="Helvetica Neue" panose="02000503000000020004" pitchFamily="2" charset="0"/>
              </a:rPr>
              <a:t>diam</a:t>
            </a:r>
            <a:r>
              <a:rPr lang="es-ES" dirty="0">
                <a:effectLst/>
                <a:latin typeface="Helvetica Neue" panose="02000503000000020004" pitchFamily="2" charset="0"/>
              </a:rPr>
              <a:t> id, </a:t>
            </a:r>
            <a:r>
              <a:rPr lang="es-ES" dirty="0" err="1">
                <a:effectLst/>
                <a:latin typeface="Helvetica Neue" panose="02000503000000020004" pitchFamily="2" charset="0"/>
              </a:rPr>
              <a:t>fermentum</a:t>
            </a:r>
            <a:r>
              <a:rPr lang="es-ES" dirty="0">
                <a:effectLst/>
                <a:latin typeface="Helvetica Neue" panose="02000503000000020004" pitchFamily="2" charset="0"/>
              </a:rPr>
              <a:t> </a:t>
            </a:r>
            <a:r>
              <a:rPr lang="es-ES" dirty="0" err="1">
                <a:effectLst/>
                <a:latin typeface="Helvetica Neue" panose="02000503000000020004" pitchFamily="2" charset="0"/>
              </a:rPr>
              <a:t>congue</a:t>
            </a:r>
            <a:r>
              <a:rPr lang="es-ES" dirty="0">
                <a:effectLst/>
                <a:latin typeface="Helvetica Neue" panose="02000503000000020004" pitchFamily="2" charset="0"/>
              </a:rPr>
              <a:t> </a:t>
            </a:r>
            <a:r>
              <a:rPr lang="es-ES" dirty="0" err="1">
                <a:effectLst/>
                <a:latin typeface="Helvetica Neue" panose="02000503000000020004" pitchFamily="2" charset="0"/>
              </a:rPr>
              <a:t>purus</a:t>
            </a:r>
            <a:r>
              <a:rPr lang="es-ES" dirty="0">
                <a:effectLst/>
                <a:latin typeface="Helvetica Neue" panose="02000503000000020004" pitchFamily="2" charset="0"/>
              </a:rPr>
              <a:t>.</a:t>
            </a:r>
          </a:p>
        </p:txBody>
      </p:sp>
      <p:sp>
        <p:nvSpPr>
          <p:cNvPr id="25" name="Slide Number Placeholder 5">
            <a:extLst>
              <a:ext uri="{FF2B5EF4-FFF2-40B4-BE49-F238E27FC236}">
                <a16:creationId xmlns:a16="http://schemas.microsoft.com/office/drawing/2014/main" id="{96637C62-192A-B74A-9C01-622C3DD30D3F}"/>
              </a:ext>
            </a:extLst>
          </p:cNvPr>
          <p:cNvSpPr txBox="1">
            <a:spLocks/>
          </p:cNvSpPr>
          <p:nvPr userDrawn="1"/>
        </p:nvSpPr>
        <p:spPr>
          <a:xfrm>
            <a:off x="10280650" y="7089775"/>
            <a:ext cx="420131" cy="365125"/>
          </a:xfrm>
          <a:prstGeom prst="rect">
            <a:avLst/>
          </a:prstGeom>
        </p:spPr>
        <p:txBody>
          <a:bodyPr anchor="ctr"/>
          <a:lstStyle>
            <a:defPPr>
              <a:defRPr lang="en-US"/>
            </a:defPPr>
            <a:lvl1pPr marL="0" algn="l" defTabSz="914400" rtl="0" eaLnBrk="1" latinLnBrk="0" hangingPunct="1">
              <a:defRPr sz="10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FD42C2-681F-46B0-A2BD-72905F73C82B}" type="slidenum">
              <a:rPr lang="en-US" sz="900" smtClean="0">
                <a:solidFill>
                  <a:srgbClr val="3288D4"/>
                </a:solidFill>
                <a:latin typeface="Arial" panose="020B0604020202020204" pitchFamily="34" charset="0"/>
                <a:cs typeface="Arial" panose="020B0604020202020204" pitchFamily="34" charset="0"/>
              </a:rPr>
              <a:pPr/>
              <a:t>‹Nº›</a:t>
            </a:fld>
            <a:endParaRPr lang="en-US" sz="900" dirty="0">
              <a:solidFill>
                <a:srgbClr val="3288D4"/>
              </a:solidFill>
              <a:latin typeface="Arial" panose="020B0604020202020204" pitchFamily="34" charset="0"/>
              <a:cs typeface="Arial" panose="020B0604020202020204" pitchFamily="34" charset="0"/>
            </a:endParaRPr>
          </a:p>
        </p:txBody>
      </p:sp>
      <p:pic>
        <p:nvPicPr>
          <p:cNvPr id="12" name="Gráfico 11">
            <a:extLst>
              <a:ext uri="{FF2B5EF4-FFF2-40B4-BE49-F238E27FC236}">
                <a16:creationId xmlns:a16="http://schemas.microsoft.com/office/drawing/2014/main" id="{075BB044-9EC0-6B4E-BA64-BB3B0D26B5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24457" y="1446077"/>
            <a:ext cx="4788483" cy="61595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LIDE 2">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CC3AA88-2FCC-ED4F-9564-1BD71E52126A}"/>
              </a:ext>
            </a:extLst>
          </p:cNvPr>
          <p:cNvSpPr/>
          <p:nvPr userDrawn="1"/>
        </p:nvSpPr>
        <p:spPr>
          <a:xfrm>
            <a:off x="0" y="7454900"/>
            <a:ext cx="10807700" cy="301356"/>
          </a:xfrm>
          <a:prstGeom prst="rect">
            <a:avLst/>
          </a:prstGeom>
          <a:solidFill>
            <a:srgbClr val="328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rial" panose="020B0604020202020204" pitchFamily="34" charset="0"/>
            </a:endParaRPr>
          </a:p>
        </p:txBody>
      </p:sp>
      <p:sp>
        <p:nvSpPr>
          <p:cNvPr id="14" name="Título 10">
            <a:extLst>
              <a:ext uri="{FF2B5EF4-FFF2-40B4-BE49-F238E27FC236}">
                <a16:creationId xmlns:a16="http://schemas.microsoft.com/office/drawing/2014/main" id="{47FDBC18-AC90-8349-AF48-F2593D09ECA2}"/>
              </a:ext>
            </a:extLst>
          </p:cNvPr>
          <p:cNvSpPr>
            <a:spLocks noGrp="1"/>
          </p:cNvSpPr>
          <p:nvPr>
            <p:ph type="title" hasCustomPrompt="1"/>
          </p:nvPr>
        </p:nvSpPr>
        <p:spPr>
          <a:xfrm>
            <a:off x="831850" y="1501158"/>
            <a:ext cx="3755488" cy="609562"/>
          </a:xfrm>
          <a:prstGeom prst="rect">
            <a:avLst/>
          </a:prstGeom>
        </p:spPr>
        <p:txBody>
          <a:bodyPr/>
          <a:lstStyle>
            <a:lvl1pPr>
              <a:defRPr sz="2800" b="0" i="0">
                <a:solidFill>
                  <a:srgbClr val="3288D4"/>
                </a:solidFill>
                <a:latin typeface="Arial" panose="020B0604020202020204" pitchFamily="34" charset="0"/>
              </a:defRPr>
            </a:lvl1pPr>
          </a:lstStyle>
          <a:p>
            <a:r>
              <a:rPr lang="es-ES" dirty="0" err="1"/>
              <a:t>Lorem</a:t>
            </a:r>
            <a:r>
              <a:rPr lang="es-ES" dirty="0"/>
              <a:t> </a:t>
            </a:r>
            <a:r>
              <a:rPr lang="es-ES" dirty="0" err="1"/>
              <a:t>ipsum</a:t>
            </a:r>
            <a:endParaRPr lang="es-ES" dirty="0"/>
          </a:p>
        </p:txBody>
      </p:sp>
      <p:sp>
        <p:nvSpPr>
          <p:cNvPr id="15" name="Marcador de texto 3">
            <a:extLst>
              <a:ext uri="{FF2B5EF4-FFF2-40B4-BE49-F238E27FC236}">
                <a16:creationId xmlns:a16="http://schemas.microsoft.com/office/drawing/2014/main" id="{28804BF0-1287-7A4B-A033-6C622E3C4ED7}"/>
              </a:ext>
            </a:extLst>
          </p:cNvPr>
          <p:cNvSpPr>
            <a:spLocks noGrp="1"/>
          </p:cNvSpPr>
          <p:nvPr>
            <p:ph type="body" sz="quarter" idx="17" hasCustomPrompt="1"/>
          </p:nvPr>
        </p:nvSpPr>
        <p:spPr>
          <a:xfrm>
            <a:off x="755650" y="669278"/>
            <a:ext cx="4038600" cy="276999"/>
          </a:xfrm>
          <a:prstGeom prst="rect">
            <a:avLst/>
          </a:prstGeom>
        </p:spPr>
        <p:txBody>
          <a:bodyPr anchor="t">
            <a:noAutofit/>
          </a:bodyPr>
          <a:lstStyle>
            <a:lvl1pPr marL="0" indent="0" algn="l">
              <a:lnSpc>
                <a:spcPct val="100000"/>
              </a:lnSpc>
              <a:buNone/>
              <a:defRPr sz="900" b="0" i="0" spc="300" baseline="0">
                <a:solidFill>
                  <a:srgbClr val="3288D4"/>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TÍTULO DE LA PRESENTACIÓN</a:t>
            </a:r>
          </a:p>
        </p:txBody>
      </p:sp>
      <p:sp>
        <p:nvSpPr>
          <p:cNvPr id="21" name="Marcador de texto 3">
            <a:extLst>
              <a:ext uri="{FF2B5EF4-FFF2-40B4-BE49-F238E27FC236}">
                <a16:creationId xmlns:a16="http://schemas.microsoft.com/office/drawing/2014/main" id="{9F30D7C2-FA9E-484E-BB4C-43DA4E2D86A7}"/>
              </a:ext>
            </a:extLst>
          </p:cNvPr>
          <p:cNvSpPr>
            <a:spLocks noGrp="1"/>
          </p:cNvSpPr>
          <p:nvPr>
            <p:ph type="body" sz="quarter" idx="16" hasCustomPrompt="1"/>
          </p:nvPr>
        </p:nvSpPr>
        <p:spPr>
          <a:xfrm>
            <a:off x="755650" y="2110720"/>
            <a:ext cx="8763000" cy="1170379"/>
          </a:xfrm>
          <a:prstGeom prst="rect">
            <a:avLst/>
          </a:prstGeom>
        </p:spPr>
        <p:txBody>
          <a:bodyPr anchor="t">
            <a:noAutofit/>
          </a:bodyPr>
          <a:lstStyle>
            <a:lvl1pPr marL="11113" indent="1588" algn="l">
              <a:lnSpc>
                <a:spcPct val="100000"/>
              </a:lnSpc>
              <a:buNone/>
              <a:tabLst/>
              <a:defRPr lang="es-ES" sz="1400" b="0" smtClean="0">
                <a:effectLst/>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marL="12700">
              <a:spcBef>
                <a:spcPts val="100"/>
              </a:spcBef>
            </a:pPr>
            <a:r>
              <a:rPr lang="es-ES" sz="2000" b="1" spc="35" dirty="0" err="1">
                <a:solidFill>
                  <a:srgbClr val="3288D4"/>
                </a:solidFill>
                <a:latin typeface="Arial" panose="020B0604020202020204" pitchFamily="34" charset="0"/>
                <a:cs typeface="Arial" panose="020B0604020202020204" pitchFamily="34" charset="0"/>
              </a:rPr>
              <a:t>Lorem</a:t>
            </a:r>
            <a:r>
              <a:rPr lang="es-ES" sz="2000" b="1" spc="35" dirty="0">
                <a:solidFill>
                  <a:srgbClr val="3288D4"/>
                </a:solidFill>
                <a:latin typeface="Arial" panose="020B0604020202020204" pitchFamily="34" charset="0"/>
                <a:cs typeface="Arial" panose="020B0604020202020204" pitchFamily="34" charset="0"/>
              </a:rPr>
              <a:t> </a:t>
            </a:r>
            <a:r>
              <a:rPr lang="es-ES" sz="2000" b="1" spc="35" dirty="0" err="1">
                <a:solidFill>
                  <a:srgbClr val="3288D4"/>
                </a:solidFill>
                <a:latin typeface="Arial" panose="020B0604020202020204" pitchFamily="34" charset="0"/>
                <a:cs typeface="Arial" panose="020B0604020202020204" pitchFamily="34" charset="0"/>
              </a:rPr>
              <a:t>ipsum</a:t>
            </a:r>
            <a:endParaRPr lang="es-ES" sz="2000" b="1" spc="35" dirty="0">
              <a:solidFill>
                <a:srgbClr val="3288D4"/>
              </a:solidFill>
              <a:latin typeface="Arial" panose="020B0604020202020204" pitchFamily="34" charset="0"/>
              <a:cs typeface="Arial" panose="020B0604020202020204" pitchFamily="34" charset="0"/>
            </a:endParaRPr>
          </a:p>
          <a:p>
            <a:pPr marL="12700">
              <a:spcBef>
                <a:spcPts val="100"/>
              </a:spcBef>
            </a:pPr>
            <a:endParaRPr lang="es-ES" sz="1400" dirty="0">
              <a:latin typeface="Arial" panose="020B0604020202020204" pitchFamily="34" charset="0"/>
              <a:cs typeface="Arial" panose="020B0604020202020204" pitchFamily="34" charset="0"/>
            </a:endParaRPr>
          </a:p>
          <a:p>
            <a:r>
              <a:rPr lang="es-ES" sz="1400" dirty="0" err="1">
                <a:latin typeface="Arial" panose="020B0604020202020204" pitchFamily="34" charset="0"/>
                <a:cs typeface="Arial" panose="020B0604020202020204" pitchFamily="34" charset="0"/>
              </a:rPr>
              <a:t>Lorem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ipsum</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sit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amet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consectetur</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adipiscing</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elit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Vestibulum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mollis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quis</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eget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hendrerit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Aliquam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dui</a:t>
            </a:r>
            <a:r>
              <a:rPr lang="es-ES" sz="1400" dirty="0">
                <a:latin typeface="Arial" panose="020B0604020202020204" pitchFamily="34" charset="0"/>
                <a:cs typeface="Arial" panose="020B0604020202020204" pitchFamily="34" charset="0"/>
              </a:rPr>
              <a:t> justo, </a:t>
            </a:r>
            <a:r>
              <a:rPr lang="es-ES" sz="1400" dirty="0" err="1">
                <a:latin typeface="Arial" panose="020B0604020202020204" pitchFamily="34" charset="0"/>
                <a:cs typeface="Arial" panose="020B0604020202020204" pitchFamily="34" charset="0"/>
              </a:rPr>
              <a:t>viverra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eu</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diam</a:t>
            </a:r>
            <a:r>
              <a:rPr lang="es-ES" sz="1400" dirty="0">
                <a:latin typeface="Arial" panose="020B0604020202020204" pitchFamily="34" charset="0"/>
                <a:cs typeface="Arial" panose="020B0604020202020204" pitchFamily="34" charset="0"/>
              </a:rPr>
              <a:t> id, </a:t>
            </a:r>
            <a:r>
              <a:rPr lang="es-ES" sz="1400" dirty="0" err="1">
                <a:latin typeface="Arial" panose="020B0604020202020204" pitchFamily="34" charset="0"/>
                <a:cs typeface="Arial" panose="020B0604020202020204" pitchFamily="34" charset="0"/>
              </a:rPr>
              <a:t>fermentum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congue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purus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interdum</a:t>
            </a:r>
            <a:r>
              <a:rPr lang="es-ES" sz="1400" dirty="0">
                <a:latin typeface="Arial" panose="020B0604020202020204" pitchFamily="34" charset="0"/>
                <a:cs typeface="Arial" panose="020B0604020202020204" pitchFamily="34" charset="0"/>
              </a:rPr>
              <a:t> odio </a:t>
            </a:r>
            <a:r>
              <a:rPr lang="es-ES" sz="1400" dirty="0" err="1">
                <a:latin typeface="Arial" panose="020B0604020202020204" pitchFamily="34" charset="0"/>
                <a:cs typeface="Arial" panose="020B0604020202020204" pitchFamily="34" charset="0"/>
              </a:rPr>
              <a:t>vel</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lectus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sollicitudin</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nec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euismod</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diam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sodales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Aliquam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erat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volutpat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Proin</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faucibus</a:t>
            </a:r>
            <a:r>
              <a:rPr lang="es-ES" sz="1400" dirty="0">
                <a:latin typeface="Arial" panose="020B0604020202020204" pitchFamily="34" charset="0"/>
                <a:cs typeface="Arial" panose="020B0604020202020204" pitchFamily="34" charset="0"/>
              </a:rPr>
              <a:t> ut urna </a:t>
            </a:r>
            <a:r>
              <a:rPr lang="es-ES" sz="1400" dirty="0" err="1">
                <a:latin typeface="Arial" panose="020B0604020202020204" pitchFamily="34" charset="0"/>
                <a:cs typeface="Arial" panose="020B0604020202020204" pitchFamily="34" charset="0"/>
              </a:rPr>
              <a:t>sit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amet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viverra</a:t>
            </a:r>
            <a:r>
              <a:rPr lang="es-ES" sz="1400" dirty="0">
                <a:latin typeface="Arial" panose="020B0604020202020204" pitchFamily="34" charset="0"/>
                <a:cs typeface="Arial" panose="020B0604020202020204" pitchFamily="34" charset="0"/>
              </a:rPr>
              <a:t>. In </a:t>
            </a:r>
            <a:r>
              <a:rPr lang="es-ES" sz="1400" dirty="0" err="1">
                <a:latin typeface="Arial" panose="020B0604020202020204" pitchFamily="34" charset="0"/>
                <a:cs typeface="Arial" panose="020B0604020202020204" pitchFamily="34" charset="0"/>
              </a:rPr>
              <a:t>hac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habitasse</a:t>
            </a:r>
            <a:r>
              <a:rPr lang="es-ES" sz="1400" dirty="0">
                <a:latin typeface="Arial" panose="020B0604020202020204" pitchFamily="34" charset="0"/>
                <a:cs typeface="Arial" panose="020B0604020202020204" pitchFamily="34" charset="0"/>
              </a:rPr>
              <a:t> platea </a:t>
            </a:r>
            <a:r>
              <a:rPr lang="es-ES" sz="1400" dirty="0" err="1">
                <a:latin typeface="Arial" panose="020B0604020202020204" pitchFamily="34" charset="0"/>
                <a:cs typeface="Arial" panose="020B0604020202020204" pitchFamily="34" charset="0"/>
              </a:rPr>
              <a:t>dictumst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Integer</a:t>
            </a:r>
            <a:r>
              <a:rPr lang="es-ES" sz="1400" dirty="0">
                <a:latin typeface="Arial" panose="020B0604020202020204" pitchFamily="34" charset="0"/>
                <a:cs typeface="Arial" panose="020B0604020202020204" pitchFamily="34" charset="0"/>
              </a:rPr>
              <a:t> at </a:t>
            </a:r>
            <a:r>
              <a:rPr lang="es-ES" sz="1400" dirty="0" err="1">
                <a:latin typeface="Arial" panose="020B0604020202020204" pitchFamily="34" charset="0"/>
                <a:cs typeface="Arial" panose="020B0604020202020204" pitchFamily="34" charset="0"/>
              </a:rPr>
              <a:t>diam</a:t>
            </a:r>
            <a:r>
              <a:rPr lang="es-ES" sz="1400" dirty="0">
                <a:latin typeface="Arial" panose="020B0604020202020204" pitchFamily="34" charset="0"/>
                <a:cs typeface="Arial" panose="020B0604020202020204" pitchFamily="34" charset="0"/>
              </a:rPr>
              <a:t> a magna </a:t>
            </a:r>
            <a:r>
              <a:rPr lang="es-ES" sz="1400" dirty="0" err="1">
                <a:latin typeface="Arial" panose="020B0604020202020204" pitchFamily="34" charset="0"/>
                <a:cs typeface="Arial" panose="020B0604020202020204" pitchFamily="34" charset="0"/>
              </a:rPr>
              <a:t>congue</a:t>
            </a:r>
            <a:r>
              <a:rPr lang="es-ES" sz="1400" dirty="0">
                <a:latin typeface="Arial" panose="020B0604020202020204" pitchFamily="34" charset="0"/>
                <a:cs typeface="Arial" panose="020B0604020202020204" pitchFamily="34" charset="0"/>
              </a:rPr>
              <a:t> porta </a:t>
            </a:r>
            <a:r>
              <a:rPr lang="es-ES" sz="1400" dirty="0" err="1">
                <a:latin typeface="Arial" panose="020B0604020202020204" pitchFamily="34" charset="0"/>
                <a:cs typeface="Arial" panose="020B0604020202020204" pitchFamily="34" charset="0"/>
              </a:rPr>
              <a:t>eu</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eget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metus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Curabitur</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sodales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tristique</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eu</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gravida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neque</a:t>
            </a:r>
            <a:r>
              <a:rPr lang="es-ES" sz="1400" dirty="0">
                <a:latin typeface="Arial" panose="020B0604020202020204" pitchFamily="34" charset="0"/>
                <a:cs typeface="Arial" panose="020B0604020202020204" pitchFamily="34" charset="0"/>
              </a:rPr>
              <a:t>. Ut </a:t>
            </a:r>
            <a:r>
              <a:rPr lang="es-ES" sz="1400" dirty="0" err="1">
                <a:latin typeface="Arial" panose="020B0604020202020204" pitchFamily="34" charset="0"/>
                <a:cs typeface="Arial" panose="020B0604020202020204" pitchFamily="34" charset="0"/>
              </a:rPr>
              <a:t>tincidunt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blandit</a:t>
            </a:r>
            <a:r>
              <a:rPr lang="es-ES" sz="1400" dirty="0">
                <a:latin typeface="Arial" panose="020B0604020202020204" pitchFamily="34" charset="0"/>
                <a:cs typeface="Arial" panose="020B0604020202020204" pitchFamily="34" charset="0"/>
              </a:rPr>
              <a:t> vehicula.</a:t>
            </a:r>
          </a:p>
          <a:p>
            <a:br>
              <a:rPr lang="es-ES" sz="1400" dirty="0">
                <a:latin typeface="Arial" panose="020B0604020202020204" pitchFamily="34" charset="0"/>
                <a:cs typeface="Arial" panose="020B0604020202020204" pitchFamily="34" charset="0"/>
              </a:rPr>
            </a:br>
            <a:endParaRPr lang="es-ES" sz="1400" dirty="0">
              <a:latin typeface="Arial" panose="020B0604020202020204" pitchFamily="34" charset="0"/>
              <a:cs typeface="Arial" panose="020B0604020202020204" pitchFamily="34" charset="0"/>
            </a:endParaRPr>
          </a:p>
          <a:p>
            <a:r>
              <a:rPr lang="es-ES" sz="1400" dirty="0" err="1">
                <a:latin typeface="Arial" panose="020B0604020202020204" pitchFamily="34" charset="0"/>
                <a:cs typeface="Arial" panose="020B0604020202020204" pitchFamily="34" charset="0"/>
              </a:rPr>
              <a:t>Nullam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suscipit</a:t>
            </a:r>
            <a:r>
              <a:rPr lang="es-ES" sz="1400" dirty="0">
                <a:latin typeface="Arial" panose="020B0604020202020204" pitchFamily="34" charset="0"/>
                <a:cs typeface="Arial" panose="020B0604020202020204" pitchFamily="34" charset="0"/>
              </a:rPr>
              <a:t> tortor vitae </a:t>
            </a:r>
            <a:r>
              <a:rPr lang="es-ES" sz="1400" dirty="0" err="1">
                <a:latin typeface="Arial" panose="020B0604020202020204" pitchFamily="34" charset="0"/>
                <a:cs typeface="Arial" panose="020B0604020202020204" pitchFamily="34" charset="0"/>
              </a:rPr>
              <a:t>velit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iaculis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blandit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Donec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fringilla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arcu</a:t>
            </a:r>
            <a:r>
              <a:rPr lang="es-ES" sz="1400" dirty="0">
                <a:latin typeface="Arial" panose="020B0604020202020204" pitchFamily="34" charset="0"/>
                <a:cs typeface="Arial" panose="020B0604020202020204" pitchFamily="34" charset="0"/>
              </a:rPr>
              <a:t> non nunc </a:t>
            </a:r>
            <a:r>
              <a:rPr lang="es-ES" sz="1400" dirty="0" err="1">
                <a:latin typeface="Arial" panose="020B0604020202020204" pitchFamily="34" charset="0"/>
                <a:cs typeface="Arial" panose="020B0604020202020204" pitchFamily="34" charset="0"/>
              </a:rPr>
              <a:t>imperdiet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egestas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dapibus</a:t>
            </a:r>
            <a:r>
              <a:rPr lang="es-ES" sz="1400" dirty="0">
                <a:latin typeface="Arial" panose="020B0604020202020204" pitchFamily="34" charset="0"/>
                <a:cs typeface="Arial" panose="020B0604020202020204" pitchFamily="34" charset="0"/>
              </a:rPr>
              <a:t> tortor </a:t>
            </a:r>
            <a:r>
              <a:rPr lang="es-ES" sz="1400" dirty="0" err="1">
                <a:latin typeface="Arial" panose="020B0604020202020204" pitchFamily="34" charset="0"/>
                <a:cs typeface="Arial" panose="020B0604020202020204" pitchFamily="34" charset="0"/>
              </a:rPr>
              <a:t>laoreet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Quisque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pellentesque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risus</a:t>
            </a:r>
            <a:r>
              <a:rPr lang="es-ES" sz="1400" dirty="0">
                <a:latin typeface="Arial" panose="020B0604020202020204" pitchFamily="34" charset="0"/>
                <a:cs typeface="Arial" panose="020B0604020202020204" pitchFamily="34" charset="0"/>
              </a:rPr>
              <a:t> ornare </a:t>
            </a:r>
            <a:r>
              <a:rPr lang="es-ES" sz="1400" dirty="0" err="1">
                <a:latin typeface="Arial" panose="020B0604020202020204" pitchFamily="34" charset="0"/>
                <a:cs typeface="Arial" panose="020B0604020202020204" pitchFamily="34" charset="0"/>
              </a:rPr>
              <a:t>efficitur</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viverra</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lacus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luctus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lorem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fermentum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pellentesque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lacus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felis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eget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nisi</a:t>
            </a:r>
            <a:r>
              <a:rPr lang="es-ES" sz="1400" dirty="0">
                <a:latin typeface="Arial" panose="020B0604020202020204" pitchFamily="34" charset="0"/>
                <a:cs typeface="Arial" panose="020B0604020202020204" pitchFamily="34" charset="0"/>
              </a:rPr>
              <a:t>. Nunc </a:t>
            </a:r>
            <a:r>
              <a:rPr lang="es-ES" sz="1400" dirty="0" err="1">
                <a:latin typeface="Arial" panose="020B0604020202020204" pitchFamily="34" charset="0"/>
                <a:cs typeface="Arial" panose="020B0604020202020204" pitchFamily="34" charset="0"/>
              </a:rPr>
              <a:t>accumsan</a:t>
            </a:r>
            <a:r>
              <a:rPr lang="es-ES" sz="1400" dirty="0">
                <a:latin typeface="Arial" panose="020B0604020202020204" pitchFamily="34" charset="0"/>
                <a:cs typeface="Arial" panose="020B0604020202020204" pitchFamily="34" charset="0"/>
              </a:rPr>
              <a:t> lacinia </a:t>
            </a:r>
            <a:r>
              <a:rPr lang="es-ES" sz="1400" dirty="0" err="1">
                <a:latin typeface="Arial" panose="020B0604020202020204" pitchFamily="34" charset="0"/>
                <a:cs typeface="Arial" panose="020B0604020202020204" pitchFamily="34" charset="0"/>
              </a:rPr>
              <a:t>nibh</a:t>
            </a:r>
            <a:r>
              <a:rPr lang="es-ES" sz="1400" dirty="0">
                <a:latin typeface="Arial" panose="020B0604020202020204" pitchFamily="34" charset="0"/>
                <a:cs typeface="Arial" panose="020B0604020202020204" pitchFamily="34" charset="0"/>
              </a:rPr>
              <a:t>.</a:t>
            </a:r>
          </a:p>
        </p:txBody>
      </p:sp>
      <p:sp>
        <p:nvSpPr>
          <p:cNvPr id="25" name="Slide Number Placeholder 5">
            <a:extLst>
              <a:ext uri="{FF2B5EF4-FFF2-40B4-BE49-F238E27FC236}">
                <a16:creationId xmlns:a16="http://schemas.microsoft.com/office/drawing/2014/main" id="{96637C62-192A-B74A-9C01-622C3DD30D3F}"/>
              </a:ext>
            </a:extLst>
          </p:cNvPr>
          <p:cNvSpPr txBox="1">
            <a:spLocks/>
          </p:cNvSpPr>
          <p:nvPr userDrawn="1"/>
        </p:nvSpPr>
        <p:spPr>
          <a:xfrm>
            <a:off x="10280650" y="7089775"/>
            <a:ext cx="420131" cy="365125"/>
          </a:xfrm>
          <a:prstGeom prst="rect">
            <a:avLst/>
          </a:prstGeom>
        </p:spPr>
        <p:txBody>
          <a:bodyPr anchor="ctr"/>
          <a:lstStyle>
            <a:defPPr>
              <a:defRPr lang="en-US"/>
            </a:defPPr>
            <a:lvl1pPr marL="0" algn="l" defTabSz="914400" rtl="0" eaLnBrk="1" latinLnBrk="0" hangingPunct="1">
              <a:defRPr sz="10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FD42C2-681F-46B0-A2BD-72905F73C82B}" type="slidenum">
              <a:rPr lang="en-US" sz="900" smtClean="0">
                <a:solidFill>
                  <a:srgbClr val="3288D4"/>
                </a:solidFill>
              </a:rPr>
              <a:pPr/>
              <a:t>‹Nº›</a:t>
            </a:fld>
            <a:endParaRPr lang="en-US" sz="900" dirty="0">
              <a:solidFill>
                <a:srgbClr val="3288D4"/>
              </a:solidFill>
            </a:endParaRPr>
          </a:p>
        </p:txBody>
      </p:sp>
    </p:spTree>
    <p:extLst>
      <p:ext uri="{BB962C8B-B14F-4D97-AF65-F5344CB8AC3E}">
        <p14:creationId xmlns:p14="http://schemas.microsoft.com/office/powerpoint/2010/main" val="3499749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LIDE 3">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CC3AA88-2FCC-ED4F-9564-1BD71E52126A}"/>
              </a:ext>
            </a:extLst>
          </p:cNvPr>
          <p:cNvSpPr/>
          <p:nvPr userDrawn="1"/>
        </p:nvSpPr>
        <p:spPr>
          <a:xfrm>
            <a:off x="0" y="7454900"/>
            <a:ext cx="10807700" cy="301356"/>
          </a:xfrm>
          <a:prstGeom prst="rect">
            <a:avLst/>
          </a:prstGeom>
          <a:solidFill>
            <a:srgbClr val="328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rial" panose="020B0604020202020204" pitchFamily="34" charset="0"/>
            </a:endParaRPr>
          </a:p>
        </p:txBody>
      </p:sp>
      <p:sp>
        <p:nvSpPr>
          <p:cNvPr id="14" name="Título 10">
            <a:extLst>
              <a:ext uri="{FF2B5EF4-FFF2-40B4-BE49-F238E27FC236}">
                <a16:creationId xmlns:a16="http://schemas.microsoft.com/office/drawing/2014/main" id="{47FDBC18-AC90-8349-AF48-F2593D09ECA2}"/>
              </a:ext>
            </a:extLst>
          </p:cNvPr>
          <p:cNvSpPr>
            <a:spLocks noGrp="1"/>
          </p:cNvSpPr>
          <p:nvPr>
            <p:ph type="title" hasCustomPrompt="1"/>
          </p:nvPr>
        </p:nvSpPr>
        <p:spPr>
          <a:xfrm>
            <a:off x="831850" y="1501158"/>
            <a:ext cx="3755488" cy="609562"/>
          </a:xfrm>
          <a:prstGeom prst="rect">
            <a:avLst/>
          </a:prstGeom>
        </p:spPr>
        <p:txBody>
          <a:bodyPr/>
          <a:lstStyle>
            <a:lvl1pPr>
              <a:defRPr sz="2800" b="0" i="0">
                <a:solidFill>
                  <a:srgbClr val="3288D4"/>
                </a:solidFill>
                <a:latin typeface="Arial" panose="020B0604020202020204" pitchFamily="34" charset="0"/>
                <a:cs typeface="Arial" panose="020B0604020202020204" pitchFamily="34" charset="0"/>
              </a:defRPr>
            </a:lvl1pPr>
          </a:lstStyle>
          <a:p>
            <a:r>
              <a:rPr lang="es-ES" dirty="0" err="1"/>
              <a:t>Lorem</a:t>
            </a:r>
            <a:r>
              <a:rPr lang="es-ES" dirty="0"/>
              <a:t> </a:t>
            </a:r>
            <a:r>
              <a:rPr lang="es-ES" dirty="0" err="1"/>
              <a:t>ipsum</a:t>
            </a:r>
            <a:endParaRPr lang="es-ES" dirty="0"/>
          </a:p>
        </p:txBody>
      </p:sp>
      <p:sp>
        <p:nvSpPr>
          <p:cNvPr id="15" name="Marcador de texto 3">
            <a:extLst>
              <a:ext uri="{FF2B5EF4-FFF2-40B4-BE49-F238E27FC236}">
                <a16:creationId xmlns:a16="http://schemas.microsoft.com/office/drawing/2014/main" id="{28804BF0-1287-7A4B-A033-6C622E3C4ED7}"/>
              </a:ext>
            </a:extLst>
          </p:cNvPr>
          <p:cNvSpPr>
            <a:spLocks noGrp="1"/>
          </p:cNvSpPr>
          <p:nvPr>
            <p:ph type="body" sz="quarter" idx="17" hasCustomPrompt="1"/>
          </p:nvPr>
        </p:nvSpPr>
        <p:spPr>
          <a:xfrm>
            <a:off x="755650" y="669278"/>
            <a:ext cx="4038600" cy="276999"/>
          </a:xfrm>
          <a:prstGeom prst="rect">
            <a:avLst/>
          </a:prstGeom>
        </p:spPr>
        <p:txBody>
          <a:bodyPr anchor="t">
            <a:noAutofit/>
          </a:bodyPr>
          <a:lstStyle>
            <a:lvl1pPr marL="0" indent="0" algn="l">
              <a:lnSpc>
                <a:spcPct val="100000"/>
              </a:lnSpc>
              <a:buNone/>
              <a:defRPr sz="900" b="0" i="0" spc="300" baseline="0">
                <a:solidFill>
                  <a:srgbClr val="3288D4"/>
                </a:solidFill>
                <a:latin typeface="Arial" panose="020B0604020202020204" pitchFamily="34" charset="0"/>
                <a:ea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lvl="0"/>
            <a:r>
              <a:rPr lang="es-ES_tradnl" dirty="0"/>
              <a:t>TÍTULO DE LA PRESENTACIÓN</a:t>
            </a:r>
          </a:p>
        </p:txBody>
      </p:sp>
      <p:sp>
        <p:nvSpPr>
          <p:cNvPr id="25" name="Slide Number Placeholder 5">
            <a:extLst>
              <a:ext uri="{FF2B5EF4-FFF2-40B4-BE49-F238E27FC236}">
                <a16:creationId xmlns:a16="http://schemas.microsoft.com/office/drawing/2014/main" id="{96637C62-192A-B74A-9C01-622C3DD30D3F}"/>
              </a:ext>
            </a:extLst>
          </p:cNvPr>
          <p:cNvSpPr txBox="1">
            <a:spLocks/>
          </p:cNvSpPr>
          <p:nvPr userDrawn="1"/>
        </p:nvSpPr>
        <p:spPr>
          <a:xfrm>
            <a:off x="10280650" y="7089775"/>
            <a:ext cx="420131" cy="365125"/>
          </a:xfrm>
          <a:prstGeom prst="rect">
            <a:avLst/>
          </a:prstGeom>
        </p:spPr>
        <p:txBody>
          <a:bodyPr anchor="ctr"/>
          <a:lstStyle>
            <a:defPPr>
              <a:defRPr lang="en-US"/>
            </a:defPPr>
            <a:lvl1pPr marL="0" algn="l" defTabSz="914400" rtl="0" eaLnBrk="1" latinLnBrk="0" hangingPunct="1">
              <a:defRPr sz="10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FD42C2-681F-46B0-A2BD-72905F73C82B}" type="slidenum">
              <a:rPr lang="en-US" sz="900" smtClean="0">
                <a:solidFill>
                  <a:srgbClr val="3288D4"/>
                </a:solidFill>
                <a:latin typeface="Arial" panose="020B0604020202020204" pitchFamily="34" charset="0"/>
                <a:cs typeface="Arial" panose="020B0604020202020204" pitchFamily="34" charset="0"/>
              </a:rPr>
              <a:pPr/>
              <a:t>‹Nº›</a:t>
            </a:fld>
            <a:endParaRPr lang="en-US" sz="900" dirty="0">
              <a:solidFill>
                <a:srgbClr val="3288D4"/>
              </a:solidFill>
              <a:latin typeface="Arial" panose="020B0604020202020204" pitchFamily="34" charset="0"/>
              <a:cs typeface="Arial" panose="020B0604020202020204" pitchFamily="34" charset="0"/>
            </a:endParaRPr>
          </a:p>
        </p:txBody>
      </p:sp>
      <p:sp>
        <p:nvSpPr>
          <p:cNvPr id="9" name="Marcador de texto 3">
            <a:extLst>
              <a:ext uri="{FF2B5EF4-FFF2-40B4-BE49-F238E27FC236}">
                <a16:creationId xmlns:a16="http://schemas.microsoft.com/office/drawing/2014/main" id="{51C6CC97-6C5F-B04A-AEDB-41DC76333B20}"/>
              </a:ext>
            </a:extLst>
          </p:cNvPr>
          <p:cNvSpPr>
            <a:spLocks noGrp="1"/>
          </p:cNvSpPr>
          <p:nvPr>
            <p:ph type="body" sz="quarter" idx="16" hasCustomPrompt="1"/>
          </p:nvPr>
        </p:nvSpPr>
        <p:spPr>
          <a:xfrm>
            <a:off x="755650" y="2167605"/>
            <a:ext cx="4038600" cy="1170379"/>
          </a:xfrm>
          <a:prstGeom prst="rect">
            <a:avLst/>
          </a:prstGeom>
        </p:spPr>
        <p:txBody>
          <a:bodyPr anchor="t">
            <a:noAutofit/>
          </a:bodyPr>
          <a:lstStyle>
            <a:lvl1pPr marL="11113" indent="1588" algn="l">
              <a:lnSpc>
                <a:spcPct val="100000"/>
              </a:lnSpc>
              <a:buNone/>
              <a:tabLst/>
              <a:defRPr lang="es-ES" sz="1400" b="0" smtClean="0">
                <a:effectLst/>
                <a:latin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marL="12700">
              <a:spcBef>
                <a:spcPts val="100"/>
              </a:spcBef>
            </a:pPr>
            <a:r>
              <a:rPr lang="es-ES" sz="2000" b="1" spc="35" dirty="0" err="1">
                <a:solidFill>
                  <a:srgbClr val="3288D4"/>
                </a:solidFill>
                <a:latin typeface="Arial" panose="020B0604020202020204" pitchFamily="34" charset="0"/>
                <a:cs typeface="Arial" panose="020B0604020202020204" pitchFamily="34" charset="0"/>
              </a:rPr>
              <a:t>Lorem</a:t>
            </a:r>
            <a:r>
              <a:rPr lang="es-ES" sz="2000" b="1" spc="35" dirty="0">
                <a:solidFill>
                  <a:srgbClr val="3288D4"/>
                </a:solidFill>
                <a:latin typeface="Arial" panose="020B0604020202020204" pitchFamily="34" charset="0"/>
                <a:cs typeface="Arial" panose="020B0604020202020204" pitchFamily="34" charset="0"/>
              </a:rPr>
              <a:t> </a:t>
            </a:r>
            <a:r>
              <a:rPr lang="es-ES" sz="2000" b="1" spc="35" dirty="0" err="1">
                <a:solidFill>
                  <a:srgbClr val="3288D4"/>
                </a:solidFill>
                <a:latin typeface="Arial" panose="020B0604020202020204" pitchFamily="34" charset="0"/>
                <a:cs typeface="Arial" panose="020B0604020202020204" pitchFamily="34" charset="0"/>
              </a:rPr>
              <a:t>ipsum</a:t>
            </a:r>
            <a:endParaRPr lang="es-ES" sz="2000" b="1" spc="35" dirty="0">
              <a:solidFill>
                <a:srgbClr val="3288D4"/>
              </a:solidFill>
              <a:latin typeface="Arial" panose="020B0604020202020204" pitchFamily="34" charset="0"/>
              <a:cs typeface="Arial" panose="020B0604020202020204" pitchFamily="34" charset="0"/>
            </a:endParaRPr>
          </a:p>
          <a:p>
            <a:pPr marL="12700">
              <a:spcBef>
                <a:spcPts val="100"/>
              </a:spcBef>
            </a:pPr>
            <a:endParaRPr lang="es-ES" sz="1400" dirty="0">
              <a:latin typeface="Arial" panose="020B0604020202020204" pitchFamily="34" charset="0"/>
              <a:cs typeface="Arial" panose="020B0604020202020204" pitchFamily="34" charset="0"/>
            </a:endParaRPr>
          </a:p>
          <a:p>
            <a:r>
              <a:rPr lang="es-ES" sz="1400" dirty="0" err="1">
                <a:latin typeface="Arial" panose="020B0604020202020204" pitchFamily="34" charset="0"/>
                <a:cs typeface="Arial" panose="020B0604020202020204" pitchFamily="34" charset="0"/>
              </a:rPr>
              <a:t>Lorem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ipsum</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sit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amet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consectetur</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adipiscing</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elit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Vestibulum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mollis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quis</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eget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hendrerit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Aliquam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dui</a:t>
            </a:r>
            <a:r>
              <a:rPr lang="es-ES" sz="1400" dirty="0">
                <a:latin typeface="Arial" panose="020B0604020202020204" pitchFamily="34" charset="0"/>
                <a:cs typeface="Arial" panose="020B0604020202020204" pitchFamily="34" charset="0"/>
              </a:rPr>
              <a:t> justo, </a:t>
            </a:r>
            <a:r>
              <a:rPr lang="es-ES" sz="1400" dirty="0" err="1">
                <a:latin typeface="Arial" panose="020B0604020202020204" pitchFamily="34" charset="0"/>
                <a:cs typeface="Arial" panose="020B0604020202020204" pitchFamily="34" charset="0"/>
              </a:rPr>
              <a:t>viverra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eu</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diam</a:t>
            </a:r>
            <a:r>
              <a:rPr lang="es-ES" sz="1400" dirty="0">
                <a:latin typeface="Arial" panose="020B0604020202020204" pitchFamily="34" charset="0"/>
                <a:cs typeface="Arial" panose="020B0604020202020204" pitchFamily="34" charset="0"/>
              </a:rPr>
              <a:t> id, </a:t>
            </a:r>
            <a:r>
              <a:rPr lang="es-ES" sz="1400" dirty="0" err="1">
                <a:latin typeface="Arial" panose="020B0604020202020204" pitchFamily="34" charset="0"/>
                <a:cs typeface="Arial" panose="020B0604020202020204" pitchFamily="34" charset="0"/>
              </a:rPr>
              <a:t>fermentum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congue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purus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interdum</a:t>
            </a:r>
            <a:r>
              <a:rPr lang="es-ES" sz="1400" dirty="0">
                <a:latin typeface="Arial" panose="020B0604020202020204" pitchFamily="34" charset="0"/>
                <a:cs typeface="Arial" panose="020B0604020202020204" pitchFamily="34" charset="0"/>
              </a:rPr>
              <a:t> odio </a:t>
            </a:r>
            <a:r>
              <a:rPr lang="es-ES" sz="1400" dirty="0" err="1">
                <a:latin typeface="Arial" panose="020B0604020202020204" pitchFamily="34" charset="0"/>
                <a:cs typeface="Arial" panose="020B0604020202020204" pitchFamily="34" charset="0"/>
              </a:rPr>
              <a:t>vel</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lectus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sollicitudin</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nec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euismod</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diam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sodales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Aliquam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erat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volutpat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Proin</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faucibus</a:t>
            </a:r>
            <a:r>
              <a:rPr lang="es-ES" sz="1400" dirty="0">
                <a:latin typeface="Arial" panose="020B0604020202020204" pitchFamily="34" charset="0"/>
                <a:cs typeface="Arial" panose="020B0604020202020204" pitchFamily="34" charset="0"/>
              </a:rPr>
              <a:t> ut urna </a:t>
            </a:r>
            <a:r>
              <a:rPr lang="es-ES" sz="1400" dirty="0" err="1">
                <a:latin typeface="Arial" panose="020B0604020202020204" pitchFamily="34" charset="0"/>
                <a:cs typeface="Arial" panose="020B0604020202020204" pitchFamily="34" charset="0"/>
              </a:rPr>
              <a:t>sit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amet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viverra</a:t>
            </a:r>
            <a:r>
              <a:rPr lang="es-ES" sz="1400" dirty="0">
                <a:latin typeface="Arial" panose="020B0604020202020204" pitchFamily="34" charset="0"/>
                <a:cs typeface="Arial" panose="020B0604020202020204" pitchFamily="34" charset="0"/>
              </a:rPr>
              <a:t>. In </a:t>
            </a:r>
            <a:r>
              <a:rPr lang="es-ES" sz="1400" dirty="0" err="1">
                <a:latin typeface="Arial" panose="020B0604020202020204" pitchFamily="34" charset="0"/>
                <a:cs typeface="Arial" panose="020B0604020202020204" pitchFamily="34" charset="0"/>
              </a:rPr>
              <a:t>hac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habitasse</a:t>
            </a:r>
            <a:r>
              <a:rPr lang="es-ES" sz="1400" dirty="0">
                <a:latin typeface="Arial" panose="020B0604020202020204" pitchFamily="34" charset="0"/>
                <a:cs typeface="Arial" panose="020B0604020202020204" pitchFamily="34" charset="0"/>
              </a:rPr>
              <a:t> platea </a:t>
            </a:r>
            <a:r>
              <a:rPr lang="es-ES" sz="1400" dirty="0" err="1">
                <a:latin typeface="Arial" panose="020B0604020202020204" pitchFamily="34" charset="0"/>
                <a:cs typeface="Arial" panose="020B0604020202020204" pitchFamily="34" charset="0"/>
              </a:rPr>
              <a:t>dictumst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Integer</a:t>
            </a:r>
            <a:r>
              <a:rPr lang="es-ES" sz="1400" dirty="0">
                <a:latin typeface="Arial" panose="020B0604020202020204" pitchFamily="34" charset="0"/>
                <a:cs typeface="Arial" panose="020B0604020202020204" pitchFamily="34" charset="0"/>
              </a:rPr>
              <a:t> at </a:t>
            </a:r>
            <a:r>
              <a:rPr lang="es-ES" sz="1400" dirty="0" err="1">
                <a:latin typeface="Arial" panose="020B0604020202020204" pitchFamily="34" charset="0"/>
                <a:cs typeface="Arial" panose="020B0604020202020204" pitchFamily="34" charset="0"/>
              </a:rPr>
              <a:t>diam</a:t>
            </a:r>
            <a:r>
              <a:rPr lang="es-ES" sz="1400" dirty="0">
                <a:latin typeface="Arial" panose="020B0604020202020204" pitchFamily="34" charset="0"/>
                <a:cs typeface="Arial" panose="020B0604020202020204" pitchFamily="34" charset="0"/>
              </a:rPr>
              <a:t> a magna </a:t>
            </a:r>
            <a:r>
              <a:rPr lang="es-ES" sz="1400" dirty="0" err="1">
                <a:latin typeface="Arial" panose="020B0604020202020204" pitchFamily="34" charset="0"/>
                <a:cs typeface="Arial" panose="020B0604020202020204" pitchFamily="34" charset="0"/>
              </a:rPr>
              <a:t>congue</a:t>
            </a:r>
            <a:r>
              <a:rPr lang="es-ES" sz="1400" dirty="0">
                <a:latin typeface="Arial" panose="020B0604020202020204" pitchFamily="34" charset="0"/>
                <a:cs typeface="Arial" panose="020B0604020202020204" pitchFamily="34" charset="0"/>
              </a:rPr>
              <a:t> porta </a:t>
            </a:r>
            <a:r>
              <a:rPr lang="es-ES" sz="1400" dirty="0" err="1">
                <a:latin typeface="Arial" panose="020B0604020202020204" pitchFamily="34" charset="0"/>
                <a:cs typeface="Arial" panose="020B0604020202020204" pitchFamily="34" charset="0"/>
              </a:rPr>
              <a:t>eu</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eget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metus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Curabitur</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sodales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tristique</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eu</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gravida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neque</a:t>
            </a:r>
            <a:r>
              <a:rPr lang="es-ES" sz="1400" dirty="0">
                <a:latin typeface="Arial" panose="020B0604020202020204" pitchFamily="34" charset="0"/>
                <a:cs typeface="Arial" panose="020B0604020202020204" pitchFamily="34" charset="0"/>
              </a:rPr>
              <a:t>. Ut </a:t>
            </a:r>
            <a:r>
              <a:rPr lang="es-ES" sz="1400" dirty="0" err="1">
                <a:latin typeface="Arial" panose="020B0604020202020204" pitchFamily="34" charset="0"/>
                <a:cs typeface="Arial" panose="020B0604020202020204" pitchFamily="34" charset="0"/>
              </a:rPr>
              <a:t>tincidunt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blandit</a:t>
            </a:r>
            <a:r>
              <a:rPr lang="es-ES" sz="1400" dirty="0">
                <a:latin typeface="Arial" panose="020B0604020202020204" pitchFamily="34" charset="0"/>
                <a:cs typeface="Arial" panose="020B0604020202020204" pitchFamily="34" charset="0"/>
              </a:rPr>
              <a:t> vehicula.</a:t>
            </a:r>
          </a:p>
          <a:p>
            <a:br>
              <a:rPr lang="es-ES" sz="1400" dirty="0">
                <a:latin typeface="Arial" panose="020B0604020202020204" pitchFamily="34" charset="0"/>
                <a:cs typeface="Arial" panose="020B0604020202020204" pitchFamily="34" charset="0"/>
              </a:rPr>
            </a:br>
            <a:endParaRPr lang="es-ES" sz="1400" dirty="0">
              <a:latin typeface="Arial" panose="020B0604020202020204" pitchFamily="34" charset="0"/>
              <a:cs typeface="Arial" panose="020B0604020202020204" pitchFamily="34" charset="0"/>
            </a:endParaRPr>
          </a:p>
          <a:p>
            <a:r>
              <a:rPr lang="es-ES" sz="1400" dirty="0" err="1">
                <a:latin typeface="Arial" panose="020B0604020202020204" pitchFamily="34" charset="0"/>
                <a:cs typeface="Arial" panose="020B0604020202020204" pitchFamily="34" charset="0"/>
              </a:rPr>
              <a:t>Nullam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suscipit</a:t>
            </a:r>
            <a:r>
              <a:rPr lang="es-ES" sz="1400" dirty="0">
                <a:latin typeface="Arial" panose="020B0604020202020204" pitchFamily="34" charset="0"/>
                <a:cs typeface="Arial" panose="020B0604020202020204" pitchFamily="34" charset="0"/>
              </a:rPr>
              <a:t> tortor vitae </a:t>
            </a:r>
            <a:r>
              <a:rPr lang="es-ES" sz="1400" dirty="0" err="1">
                <a:latin typeface="Arial" panose="020B0604020202020204" pitchFamily="34" charset="0"/>
                <a:cs typeface="Arial" panose="020B0604020202020204" pitchFamily="34" charset="0"/>
              </a:rPr>
              <a:t>velit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iaculis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blandit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Donec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fringilla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arcu</a:t>
            </a:r>
            <a:r>
              <a:rPr lang="es-ES" sz="1400" dirty="0">
                <a:latin typeface="Arial" panose="020B0604020202020204" pitchFamily="34" charset="0"/>
                <a:cs typeface="Arial" panose="020B0604020202020204" pitchFamily="34" charset="0"/>
              </a:rPr>
              <a:t> non nunc </a:t>
            </a:r>
            <a:r>
              <a:rPr lang="es-ES" sz="1400" dirty="0" err="1">
                <a:latin typeface="Arial" panose="020B0604020202020204" pitchFamily="34" charset="0"/>
                <a:cs typeface="Arial" panose="020B0604020202020204" pitchFamily="34" charset="0"/>
              </a:rPr>
              <a:t>imperdiet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egestas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dapibus</a:t>
            </a:r>
            <a:r>
              <a:rPr lang="es-ES" sz="1400" dirty="0">
                <a:latin typeface="Arial" panose="020B0604020202020204" pitchFamily="34" charset="0"/>
                <a:cs typeface="Arial" panose="020B0604020202020204" pitchFamily="34" charset="0"/>
              </a:rPr>
              <a:t> tortor </a:t>
            </a:r>
            <a:r>
              <a:rPr lang="es-ES" sz="1400" dirty="0" err="1">
                <a:latin typeface="Arial" panose="020B0604020202020204" pitchFamily="34" charset="0"/>
                <a:cs typeface="Arial" panose="020B0604020202020204" pitchFamily="34" charset="0"/>
              </a:rPr>
              <a:t>laoreet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Quisque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pellentesque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risus</a:t>
            </a:r>
            <a:r>
              <a:rPr lang="es-ES" sz="1400" dirty="0">
                <a:latin typeface="Arial" panose="020B0604020202020204" pitchFamily="34" charset="0"/>
                <a:cs typeface="Arial" panose="020B0604020202020204" pitchFamily="34" charset="0"/>
              </a:rPr>
              <a:t> ornare </a:t>
            </a:r>
            <a:r>
              <a:rPr lang="es-ES" sz="1400" dirty="0" err="1">
                <a:latin typeface="Arial" panose="020B0604020202020204" pitchFamily="34" charset="0"/>
                <a:cs typeface="Arial" panose="020B0604020202020204" pitchFamily="34" charset="0"/>
              </a:rPr>
              <a:t>efficitur</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viverra</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lacus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luctus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lorem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fermentum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pellentesque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lacus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felis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eget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nisi</a:t>
            </a:r>
            <a:r>
              <a:rPr lang="es-ES" sz="1400" dirty="0">
                <a:latin typeface="Arial" panose="020B0604020202020204" pitchFamily="34" charset="0"/>
                <a:cs typeface="Arial" panose="020B0604020202020204" pitchFamily="34" charset="0"/>
              </a:rPr>
              <a:t>. Nunc </a:t>
            </a:r>
            <a:r>
              <a:rPr lang="es-ES" sz="1400" dirty="0" err="1">
                <a:latin typeface="Arial" panose="020B0604020202020204" pitchFamily="34" charset="0"/>
                <a:cs typeface="Arial" panose="020B0604020202020204" pitchFamily="34" charset="0"/>
              </a:rPr>
              <a:t>accumsan</a:t>
            </a:r>
            <a:r>
              <a:rPr lang="es-ES" sz="1400" dirty="0">
                <a:latin typeface="Arial" panose="020B0604020202020204" pitchFamily="34" charset="0"/>
                <a:cs typeface="Arial" panose="020B0604020202020204" pitchFamily="34" charset="0"/>
              </a:rPr>
              <a:t> lacinia </a:t>
            </a:r>
            <a:r>
              <a:rPr lang="es-ES" sz="1400" dirty="0" err="1">
                <a:latin typeface="Arial" panose="020B0604020202020204" pitchFamily="34" charset="0"/>
                <a:cs typeface="Arial" panose="020B0604020202020204" pitchFamily="34" charset="0"/>
              </a:rPr>
              <a:t>nibh</a:t>
            </a:r>
            <a:r>
              <a:rPr lang="es-ES" sz="1400" dirty="0">
                <a:latin typeface="Arial" panose="020B0604020202020204" pitchFamily="34" charset="0"/>
                <a:cs typeface="Arial" panose="020B0604020202020204" pitchFamily="34" charset="0"/>
              </a:rPr>
              <a:t>.</a:t>
            </a:r>
          </a:p>
        </p:txBody>
      </p:sp>
      <p:sp>
        <p:nvSpPr>
          <p:cNvPr id="11" name="Marcador de texto 3">
            <a:extLst>
              <a:ext uri="{FF2B5EF4-FFF2-40B4-BE49-F238E27FC236}">
                <a16:creationId xmlns:a16="http://schemas.microsoft.com/office/drawing/2014/main" id="{B6826D71-448F-AC4A-BE57-7C3541B89D73}"/>
              </a:ext>
            </a:extLst>
          </p:cNvPr>
          <p:cNvSpPr>
            <a:spLocks noGrp="1"/>
          </p:cNvSpPr>
          <p:nvPr>
            <p:ph type="body" sz="quarter" idx="18" hasCustomPrompt="1"/>
          </p:nvPr>
        </p:nvSpPr>
        <p:spPr>
          <a:xfrm>
            <a:off x="6013452" y="2167605"/>
            <a:ext cx="4038600" cy="1170379"/>
          </a:xfrm>
          <a:prstGeom prst="rect">
            <a:avLst/>
          </a:prstGeom>
        </p:spPr>
        <p:txBody>
          <a:bodyPr anchor="t">
            <a:noAutofit/>
          </a:bodyPr>
          <a:lstStyle>
            <a:lvl1pPr marL="11113" indent="1588" algn="l">
              <a:lnSpc>
                <a:spcPct val="100000"/>
              </a:lnSpc>
              <a:buNone/>
              <a:tabLst/>
              <a:defRPr lang="es-ES" sz="1400" b="0" smtClean="0">
                <a:effectLst/>
                <a:latin typeface="Arial" panose="020B0604020202020204" pitchFamily="34" charset="0"/>
                <a:cs typeface="Arial" panose="020B0604020202020204" pitchFamily="34" charset="0"/>
              </a:defRPr>
            </a:lvl1pPr>
            <a:lvl2pPr>
              <a:lnSpc>
                <a:spcPts val="4880"/>
              </a:lnSpc>
              <a:defRPr sz="4250"/>
            </a:lvl2pPr>
            <a:lvl3pPr>
              <a:lnSpc>
                <a:spcPts val="4880"/>
              </a:lnSpc>
              <a:defRPr sz="4250"/>
            </a:lvl3pPr>
            <a:lvl4pPr>
              <a:lnSpc>
                <a:spcPts val="4880"/>
              </a:lnSpc>
              <a:defRPr sz="4250"/>
            </a:lvl4pPr>
            <a:lvl5pPr>
              <a:lnSpc>
                <a:spcPts val="4880"/>
              </a:lnSpc>
              <a:defRPr sz="4250"/>
            </a:lvl5pPr>
          </a:lstStyle>
          <a:p>
            <a:pPr marL="12700">
              <a:spcBef>
                <a:spcPts val="100"/>
              </a:spcBef>
            </a:pPr>
            <a:r>
              <a:rPr lang="es-ES" sz="2000" b="1" spc="35" dirty="0" err="1">
                <a:solidFill>
                  <a:srgbClr val="3288D4"/>
                </a:solidFill>
                <a:latin typeface="Arial" panose="020B0604020202020204" pitchFamily="34" charset="0"/>
                <a:cs typeface="Arial" panose="020B0604020202020204" pitchFamily="34" charset="0"/>
              </a:rPr>
              <a:t>Lorem</a:t>
            </a:r>
            <a:r>
              <a:rPr lang="es-ES" sz="2000" b="1" spc="35" dirty="0">
                <a:solidFill>
                  <a:srgbClr val="3288D4"/>
                </a:solidFill>
                <a:latin typeface="Arial" panose="020B0604020202020204" pitchFamily="34" charset="0"/>
                <a:cs typeface="Arial" panose="020B0604020202020204" pitchFamily="34" charset="0"/>
              </a:rPr>
              <a:t> </a:t>
            </a:r>
            <a:r>
              <a:rPr lang="es-ES" sz="2000" b="1" spc="35" dirty="0" err="1">
                <a:solidFill>
                  <a:srgbClr val="3288D4"/>
                </a:solidFill>
                <a:latin typeface="Arial" panose="020B0604020202020204" pitchFamily="34" charset="0"/>
                <a:cs typeface="Arial" panose="020B0604020202020204" pitchFamily="34" charset="0"/>
              </a:rPr>
              <a:t>ipsum</a:t>
            </a:r>
            <a:endParaRPr lang="es-ES" sz="2000" b="1" spc="35" dirty="0">
              <a:solidFill>
                <a:srgbClr val="3288D4"/>
              </a:solidFill>
              <a:latin typeface="Arial" panose="020B0604020202020204" pitchFamily="34" charset="0"/>
              <a:cs typeface="Arial" panose="020B0604020202020204" pitchFamily="34" charset="0"/>
            </a:endParaRPr>
          </a:p>
          <a:p>
            <a:pPr marL="12700">
              <a:spcBef>
                <a:spcPts val="100"/>
              </a:spcBef>
            </a:pPr>
            <a:endParaRPr lang="es-ES" sz="1400" dirty="0">
              <a:latin typeface="Arial" panose="020B0604020202020204" pitchFamily="34" charset="0"/>
              <a:cs typeface="Arial" panose="020B0604020202020204" pitchFamily="34" charset="0"/>
            </a:endParaRPr>
          </a:p>
          <a:p>
            <a:r>
              <a:rPr lang="es-ES" sz="1400" dirty="0" err="1">
                <a:latin typeface="Arial" panose="020B0604020202020204" pitchFamily="34" charset="0"/>
                <a:cs typeface="Arial" panose="020B0604020202020204" pitchFamily="34" charset="0"/>
              </a:rPr>
              <a:t>Lorem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ipsum</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sit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amet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consectetur</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adipiscing</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elit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Vestibulum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mollis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quis</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eget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hendrerit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Aliquam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dui</a:t>
            </a:r>
            <a:r>
              <a:rPr lang="es-ES" sz="1400" dirty="0">
                <a:latin typeface="Arial" panose="020B0604020202020204" pitchFamily="34" charset="0"/>
                <a:cs typeface="Arial" panose="020B0604020202020204" pitchFamily="34" charset="0"/>
              </a:rPr>
              <a:t> justo, </a:t>
            </a:r>
            <a:r>
              <a:rPr lang="es-ES" sz="1400" dirty="0" err="1">
                <a:latin typeface="Arial" panose="020B0604020202020204" pitchFamily="34" charset="0"/>
                <a:cs typeface="Arial" panose="020B0604020202020204" pitchFamily="34" charset="0"/>
              </a:rPr>
              <a:t>viverra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eu</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diam</a:t>
            </a:r>
            <a:r>
              <a:rPr lang="es-ES" sz="1400" dirty="0">
                <a:latin typeface="Arial" panose="020B0604020202020204" pitchFamily="34" charset="0"/>
                <a:cs typeface="Arial" panose="020B0604020202020204" pitchFamily="34" charset="0"/>
              </a:rPr>
              <a:t> id, </a:t>
            </a:r>
            <a:r>
              <a:rPr lang="es-ES" sz="1400" dirty="0" err="1">
                <a:latin typeface="Arial" panose="020B0604020202020204" pitchFamily="34" charset="0"/>
                <a:cs typeface="Arial" panose="020B0604020202020204" pitchFamily="34" charset="0"/>
              </a:rPr>
              <a:t>fermentum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congue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purus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interdum</a:t>
            </a:r>
            <a:r>
              <a:rPr lang="es-ES" sz="1400" dirty="0">
                <a:latin typeface="Arial" panose="020B0604020202020204" pitchFamily="34" charset="0"/>
                <a:cs typeface="Arial" panose="020B0604020202020204" pitchFamily="34" charset="0"/>
              </a:rPr>
              <a:t> odio </a:t>
            </a:r>
            <a:r>
              <a:rPr lang="es-ES" sz="1400" dirty="0" err="1">
                <a:latin typeface="Arial" panose="020B0604020202020204" pitchFamily="34" charset="0"/>
                <a:cs typeface="Arial" panose="020B0604020202020204" pitchFamily="34" charset="0"/>
              </a:rPr>
              <a:t>vel</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lectus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sollicitudin</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nec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euismod</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diam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sodales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Aliquam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erat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volutpat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Proin</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faucibus</a:t>
            </a:r>
            <a:r>
              <a:rPr lang="es-ES" sz="1400" dirty="0">
                <a:latin typeface="Arial" panose="020B0604020202020204" pitchFamily="34" charset="0"/>
                <a:cs typeface="Arial" panose="020B0604020202020204" pitchFamily="34" charset="0"/>
              </a:rPr>
              <a:t> ut urna </a:t>
            </a:r>
            <a:r>
              <a:rPr lang="es-ES" sz="1400" dirty="0" err="1">
                <a:latin typeface="Arial" panose="020B0604020202020204" pitchFamily="34" charset="0"/>
                <a:cs typeface="Arial" panose="020B0604020202020204" pitchFamily="34" charset="0"/>
              </a:rPr>
              <a:t>sit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amet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viverra</a:t>
            </a:r>
            <a:r>
              <a:rPr lang="es-ES" sz="1400" dirty="0">
                <a:latin typeface="Arial" panose="020B0604020202020204" pitchFamily="34" charset="0"/>
                <a:cs typeface="Arial" panose="020B0604020202020204" pitchFamily="34" charset="0"/>
              </a:rPr>
              <a:t>. In </a:t>
            </a:r>
            <a:r>
              <a:rPr lang="es-ES" sz="1400" dirty="0" err="1">
                <a:latin typeface="Arial" panose="020B0604020202020204" pitchFamily="34" charset="0"/>
                <a:cs typeface="Arial" panose="020B0604020202020204" pitchFamily="34" charset="0"/>
              </a:rPr>
              <a:t>hac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habitasse</a:t>
            </a:r>
            <a:r>
              <a:rPr lang="es-ES" sz="1400" dirty="0">
                <a:latin typeface="Arial" panose="020B0604020202020204" pitchFamily="34" charset="0"/>
                <a:cs typeface="Arial" panose="020B0604020202020204" pitchFamily="34" charset="0"/>
              </a:rPr>
              <a:t> platea </a:t>
            </a:r>
            <a:r>
              <a:rPr lang="es-ES" sz="1400" dirty="0" err="1">
                <a:latin typeface="Arial" panose="020B0604020202020204" pitchFamily="34" charset="0"/>
                <a:cs typeface="Arial" panose="020B0604020202020204" pitchFamily="34" charset="0"/>
              </a:rPr>
              <a:t>dictumst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Integer</a:t>
            </a:r>
            <a:r>
              <a:rPr lang="es-ES" sz="1400" dirty="0">
                <a:latin typeface="Arial" panose="020B0604020202020204" pitchFamily="34" charset="0"/>
                <a:cs typeface="Arial" panose="020B0604020202020204" pitchFamily="34" charset="0"/>
              </a:rPr>
              <a:t> at </a:t>
            </a:r>
            <a:r>
              <a:rPr lang="es-ES" sz="1400" dirty="0" err="1">
                <a:latin typeface="Arial" panose="020B0604020202020204" pitchFamily="34" charset="0"/>
                <a:cs typeface="Arial" panose="020B0604020202020204" pitchFamily="34" charset="0"/>
              </a:rPr>
              <a:t>diam</a:t>
            </a:r>
            <a:r>
              <a:rPr lang="es-ES" sz="1400" dirty="0">
                <a:latin typeface="Arial" panose="020B0604020202020204" pitchFamily="34" charset="0"/>
                <a:cs typeface="Arial" panose="020B0604020202020204" pitchFamily="34" charset="0"/>
              </a:rPr>
              <a:t> a magna </a:t>
            </a:r>
            <a:r>
              <a:rPr lang="es-ES" sz="1400" dirty="0" err="1">
                <a:latin typeface="Arial" panose="020B0604020202020204" pitchFamily="34" charset="0"/>
                <a:cs typeface="Arial" panose="020B0604020202020204" pitchFamily="34" charset="0"/>
              </a:rPr>
              <a:t>congue</a:t>
            </a:r>
            <a:r>
              <a:rPr lang="es-ES" sz="1400" dirty="0">
                <a:latin typeface="Arial" panose="020B0604020202020204" pitchFamily="34" charset="0"/>
                <a:cs typeface="Arial" panose="020B0604020202020204" pitchFamily="34" charset="0"/>
              </a:rPr>
              <a:t> porta </a:t>
            </a:r>
            <a:r>
              <a:rPr lang="es-ES" sz="1400" dirty="0" err="1">
                <a:latin typeface="Arial" panose="020B0604020202020204" pitchFamily="34" charset="0"/>
                <a:cs typeface="Arial" panose="020B0604020202020204" pitchFamily="34" charset="0"/>
              </a:rPr>
              <a:t>eu</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eget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metus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Curabitur</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sodales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tristique</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eu</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gravida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neque</a:t>
            </a:r>
            <a:r>
              <a:rPr lang="es-ES" sz="1400" dirty="0">
                <a:latin typeface="Arial" panose="020B0604020202020204" pitchFamily="34" charset="0"/>
                <a:cs typeface="Arial" panose="020B0604020202020204" pitchFamily="34" charset="0"/>
              </a:rPr>
              <a:t>. Ut </a:t>
            </a:r>
            <a:r>
              <a:rPr lang="es-ES" sz="1400" dirty="0" err="1">
                <a:latin typeface="Arial" panose="020B0604020202020204" pitchFamily="34" charset="0"/>
                <a:cs typeface="Arial" panose="020B0604020202020204" pitchFamily="34" charset="0"/>
              </a:rPr>
              <a:t>tincidunt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blandit</a:t>
            </a:r>
            <a:r>
              <a:rPr lang="es-ES" sz="1400" dirty="0">
                <a:latin typeface="Arial" panose="020B0604020202020204" pitchFamily="34" charset="0"/>
                <a:cs typeface="Arial" panose="020B0604020202020204" pitchFamily="34" charset="0"/>
              </a:rPr>
              <a:t> vehicula.</a:t>
            </a:r>
          </a:p>
          <a:p>
            <a:br>
              <a:rPr lang="es-ES" sz="1400" dirty="0">
                <a:latin typeface="Arial" panose="020B0604020202020204" pitchFamily="34" charset="0"/>
                <a:cs typeface="Arial" panose="020B0604020202020204" pitchFamily="34" charset="0"/>
              </a:rPr>
            </a:br>
            <a:endParaRPr lang="es-ES" sz="1400" dirty="0">
              <a:latin typeface="Arial" panose="020B0604020202020204" pitchFamily="34" charset="0"/>
              <a:cs typeface="Arial" panose="020B0604020202020204" pitchFamily="34" charset="0"/>
            </a:endParaRPr>
          </a:p>
          <a:p>
            <a:r>
              <a:rPr lang="es-ES" sz="1400" dirty="0" err="1">
                <a:latin typeface="Arial" panose="020B0604020202020204" pitchFamily="34" charset="0"/>
                <a:cs typeface="Arial" panose="020B0604020202020204" pitchFamily="34" charset="0"/>
              </a:rPr>
              <a:t>Nullam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suscipit</a:t>
            </a:r>
            <a:r>
              <a:rPr lang="es-ES" sz="1400" dirty="0">
                <a:latin typeface="Arial" panose="020B0604020202020204" pitchFamily="34" charset="0"/>
                <a:cs typeface="Arial" panose="020B0604020202020204" pitchFamily="34" charset="0"/>
              </a:rPr>
              <a:t> tortor vitae </a:t>
            </a:r>
            <a:r>
              <a:rPr lang="es-ES" sz="1400" dirty="0" err="1">
                <a:latin typeface="Arial" panose="020B0604020202020204" pitchFamily="34" charset="0"/>
                <a:cs typeface="Arial" panose="020B0604020202020204" pitchFamily="34" charset="0"/>
              </a:rPr>
              <a:t>velit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iaculis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blandit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Donec</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fringilla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arcu</a:t>
            </a:r>
            <a:r>
              <a:rPr lang="es-ES" sz="1400" dirty="0">
                <a:latin typeface="Arial" panose="020B0604020202020204" pitchFamily="34" charset="0"/>
                <a:cs typeface="Arial" panose="020B0604020202020204" pitchFamily="34" charset="0"/>
              </a:rPr>
              <a:t> non nunc </a:t>
            </a:r>
            <a:r>
              <a:rPr lang="es-ES" sz="1400" dirty="0" err="1">
                <a:latin typeface="Arial" panose="020B0604020202020204" pitchFamily="34" charset="0"/>
                <a:cs typeface="Arial" panose="020B0604020202020204" pitchFamily="34" charset="0"/>
              </a:rPr>
              <a:t>imperdiet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egestas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dapibus</a:t>
            </a:r>
            <a:r>
              <a:rPr lang="es-ES" sz="1400" dirty="0">
                <a:latin typeface="Arial" panose="020B0604020202020204" pitchFamily="34" charset="0"/>
                <a:cs typeface="Arial" panose="020B0604020202020204" pitchFamily="34" charset="0"/>
              </a:rPr>
              <a:t> tortor </a:t>
            </a:r>
            <a:r>
              <a:rPr lang="es-ES" sz="1400" dirty="0" err="1">
                <a:latin typeface="Arial" panose="020B0604020202020204" pitchFamily="34" charset="0"/>
                <a:cs typeface="Arial" panose="020B0604020202020204" pitchFamily="34" charset="0"/>
              </a:rPr>
              <a:t>laoreet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Quisque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pellentesque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risus</a:t>
            </a:r>
            <a:r>
              <a:rPr lang="es-ES" sz="1400" dirty="0">
                <a:latin typeface="Arial" panose="020B0604020202020204" pitchFamily="34" charset="0"/>
                <a:cs typeface="Arial" panose="020B0604020202020204" pitchFamily="34" charset="0"/>
              </a:rPr>
              <a:t> ornare </a:t>
            </a:r>
            <a:r>
              <a:rPr lang="es-ES" sz="1400" dirty="0" err="1">
                <a:latin typeface="Arial" panose="020B0604020202020204" pitchFamily="34" charset="0"/>
                <a:cs typeface="Arial" panose="020B0604020202020204" pitchFamily="34" charset="0"/>
              </a:rPr>
              <a:t>efficitur</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viverra</a:t>
            </a:r>
            <a:r>
              <a:rPr lang="es-ES" sz="1400" dirty="0">
                <a:latin typeface="Arial" panose="020B0604020202020204" pitchFamily="34" charset="0"/>
                <a:cs typeface="Arial" panose="020B0604020202020204" pitchFamily="34" charset="0"/>
              </a:rPr>
              <a:t>, dolor </a:t>
            </a:r>
            <a:r>
              <a:rPr lang="es-ES" sz="1400" dirty="0" err="1">
                <a:latin typeface="Arial" panose="020B0604020202020204" pitchFamily="34" charset="0"/>
                <a:cs typeface="Arial" panose="020B0604020202020204" pitchFamily="34" charset="0"/>
              </a:rPr>
              <a:t>lacus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luctus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lorem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fermentum</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pellentesque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lacus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felis</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eget</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nisi</a:t>
            </a:r>
            <a:r>
              <a:rPr lang="es-ES" sz="1400" dirty="0">
                <a:latin typeface="Arial" panose="020B0604020202020204" pitchFamily="34" charset="0"/>
                <a:cs typeface="Arial" panose="020B0604020202020204" pitchFamily="34" charset="0"/>
              </a:rPr>
              <a:t>. Nunc </a:t>
            </a:r>
            <a:r>
              <a:rPr lang="es-ES" sz="1400" dirty="0" err="1">
                <a:latin typeface="Arial" panose="020B0604020202020204" pitchFamily="34" charset="0"/>
                <a:cs typeface="Arial" panose="020B0604020202020204" pitchFamily="34" charset="0"/>
              </a:rPr>
              <a:t>accumsan</a:t>
            </a:r>
            <a:r>
              <a:rPr lang="es-ES" sz="1400" dirty="0">
                <a:latin typeface="Arial" panose="020B0604020202020204" pitchFamily="34" charset="0"/>
                <a:cs typeface="Arial" panose="020B0604020202020204" pitchFamily="34" charset="0"/>
              </a:rPr>
              <a:t> lacinia </a:t>
            </a:r>
            <a:r>
              <a:rPr lang="es-ES" sz="1400" dirty="0" err="1">
                <a:latin typeface="Arial" panose="020B0604020202020204" pitchFamily="34" charset="0"/>
                <a:cs typeface="Arial" panose="020B0604020202020204" pitchFamily="34" charset="0"/>
              </a:rPr>
              <a:t>nibh</a:t>
            </a:r>
            <a:r>
              <a:rPr lang="es-ES"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34897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RAPORTADA">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CC3AA88-2FCC-ED4F-9564-1BD71E52126A}"/>
              </a:ext>
            </a:extLst>
          </p:cNvPr>
          <p:cNvSpPr/>
          <p:nvPr userDrawn="1"/>
        </p:nvSpPr>
        <p:spPr>
          <a:xfrm>
            <a:off x="0" y="7454900"/>
            <a:ext cx="10807700" cy="301356"/>
          </a:xfrm>
          <a:prstGeom prst="rect">
            <a:avLst/>
          </a:prstGeom>
          <a:solidFill>
            <a:srgbClr val="328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rial" panose="020B0604020202020204" pitchFamily="34" charset="0"/>
            </a:endParaRPr>
          </a:p>
        </p:txBody>
      </p:sp>
      <p:sp>
        <p:nvSpPr>
          <p:cNvPr id="25" name="Slide Number Placeholder 5">
            <a:extLst>
              <a:ext uri="{FF2B5EF4-FFF2-40B4-BE49-F238E27FC236}">
                <a16:creationId xmlns:a16="http://schemas.microsoft.com/office/drawing/2014/main" id="{96637C62-192A-B74A-9C01-622C3DD30D3F}"/>
              </a:ext>
            </a:extLst>
          </p:cNvPr>
          <p:cNvSpPr txBox="1">
            <a:spLocks/>
          </p:cNvSpPr>
          <p:nvPr userDrawn="1"/>
        </p:nvSpPr>
        <p:spPr>
          <a:xfrm>
            <a:off x="10280650" y="7089775"/>
            <a:ext cx="420131" cy="365125"/>
          </a:xfrm>
          <a:prstGeom prst="rect">
            <a:avLst/>
          </a:prstGeom>
        </p:spPr>
        <p:txBody>
          <a:bodyPr anchor="ctr"/>
          <a:lstStyle>
            <a:defPPr>
              <a:defRPr lang="en-US"/>
            </a:defPPr>
            <a:lvl1pPr marL="0" algn="l" defTabSz="914400" rtl="0" eaLnBrk="1" latinLnBrk="0" hangingPunct="1">
              <a:defRPr sz="10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solidFill>
                <a:srgbClr val="3288D4"/>
              </a:solidFill>
            </a:endParaRPr>
          </a:p>
        </p:txBody>
      </p:sp>
      <p:pic>
        <p:nvPicPr>
          <p:cNvPr id="6" name="Imagen 5" descr="Un dibujo de una cara feliz&#10;&#10;Descripción generada automáticamente con confianza baja">
            <a:extLst>
              <a:ext uri="{FF2B5EF4-FFF2-40B4-BE49-F238E27FC236}">
                <a16:creationId xmlns:a16="http://schemas.microsoft.com/office/drawing/2014/main" id="{44C608F0-F9BB-A546-8B7E-C8FB5F4EC1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9850" y="4787900"/>
            <a:ext cx="3352800" cy="844906"/>
          </a:xfrm>
          <a:prstGeom prst="rect">
            <a:avLst/>
          </a:prstGeom>
        </p:spPr>
      </p:pic>
      <p:pic>
        <p:nvPicPr>
          <p:cNvPr id="4" name="Imagen 3" descr="Interfaz de usuario gráfica&#10;&#10;Descripción generada automáticamente">
            <a:extLst>
              <a:ext uri="{FF2B5EF4-FFF2-40B4-BE49-F238E27FC236}">
                <a16:creationId xmlns:a16="http://schemas.microsoft.com/office/drawing/2014/main" id="{89D85ABA-E323-4364-BC96-CF31946C872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32492"/>
          <a:stretch/>
        </p:blipFill>
        <p:spPr>
          <a:xfrm>
            <a:off x="1265654" y="2197100"/>
            <a:ext cx="8276392" cy="1864278"/>
          </a:xfrm>
          <a:prstGeom prst="rect">
            <a:avLst/>
          </a:prstGeom>
        </p:spPr>
      </p:pic>
    </p:spTree>
    <p:extLst>
      <p:ext uri="{BB962C8B-B14F-4D97-AF65-F5344CB8AC3E}">
        <p14:creationId xmlns:p14="http://schemas.microsoft.com/office/powerpoint/2010/main" val="806682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LIDE 2">
  <p:cSld name="1_SLIDE 2">
    <p:bg>
      <p:bgPr>
        <a:solidFill>
          <a:schemeClr val="lt1"/>
        </a:solidFill>
        <a:effectLst/>
      </p:bgPr>
    </p:bg>
    <p:spTree>
      <p:nvGrpSpPr>
        <p:cNvPr id="1" name="Shape 25"/>
        <p:cNvGrpSpPr/>
        <p:nvPr/>
      </p:nvGrpSpPr>
      <p:grpSpPr>
        <a:xfrm>
          <a:off x="0" y="0"/>
          <a:ext cx="0" cy="0"/>
          <a:chOff x="0" y="0"/>
          <a:chExt cx="0" cy="0"/>
        </a:xfrm>
      </p:grpSpPr>
      <p:sp>
        <p:nvSpPr>
          <p:cNvPr id="26" name="Google Shape;26;p16"/>
          <p:cNvSpPr txBox="1">
            <a:spLocks noGrp="1"/>
          </p:cNvSpPr>
          <p:nvPr>
            <p:ph type="body" idx="1"/>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7" name="Google Shape;27;p16"/>
          <p:cNvSpPr txBox="1">
            <a:spLocks noGrp="1"/>
          </p:cNvSpPr>
          <p:nvPr>
            <p:ph type="body" idx="2"/>
          </p:nvPr>
        </p:nvSpPr>
        <p:spPr>
          <a:xfrm>
            <a:off x="717924" y="2684219"/>
            <a:ext cx="87630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8" name="Google Shape;28;p16"/>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29" name="Google Shape;29;p16"/>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16"/>
          <p:cNvSpPr txBox="1">
            <a:spLocks noGrp="1"/>
          </p:cNvSpPr>
          <p:nvPr>
            <p:ph type="body" idx="3"/>
          </p:nvPr>
        </p:nvSpPr>
        <p:spPr>
          <a:xfrm>
            <a:off x="729422" y="1885192"/>
            <a:ext cx="8763000"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22D3C6"/>
              </a:buClr>
              <a:buSzPts val="2000"/>
              <a:buFont typeface="Arial"/>
              <a:buNone/>
              <a:defRPr sz="20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16"/>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78296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599695"/>
            <a:ext cx="10808335" cy="147320"/>
          </a:xfrm>
          <a:custGeom>
            <a:avLst/>
            <a:gdLst/>
            <a:ahLst/>
            <a:cxnLst/>
            <a:rect l="l" t="t" r="r" b="b"/>
            <a:pathLst>
              <a:path w="10808335" h="147320">
                <a:moveTo>
                  <a:pt x="10807799" y="147299"/>
                </a:moveTo>
                <a:lnTo>
                  <a:pt x="0" y="147299"/>
                </a:lnTo>
                <a:lnTo>
                  <a:pt x="0" y="0"/>
                </a:lnTo>
                <a:lnTo>
                  <a:pt x="10807799" y="0"/>
                </a:lnTo>
                <a:lnTo>
                  <a:pt x="10807799" y="147299"/>
                </a:lnTo>
                <a:close/>
              </a:path>
            </a:pathLst>
          </a:custGeom>
          <a:solidFill>
            <a:srgbClr val="EEECE1"/>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760404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4" r:id="rId2"/>
    <p:sldLayoutId id="2147483662" r:id="rId3"/>
    <p:sldLayoutId id="2147483665" r:id="rId4"/>
    <p:sldLayoutId id="2147483666" r:id="rId5"/>
    <p:sldLayoutId id="2147483667" r:id="rId6"/>
    <p:sldLayoutId id="2147483668" r:id="rId7"/>
    <p:sldLayoutId id="2147483669" r:id="rId8"/>
    <p:sldLayoutId id="2147483670" r:id="rId9"/>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9.xml"/><Relationship Id="rId4" Type="http://schemas.openxmlformats.org/officeDocument/2006/relationships/hyperlink" Target="mailto:luis@lubay.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es.wikipedia.org/wiki/Falcon_1" TargetMode="External"/><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hyperlink" Target="https://es.wikipedia.org/wiki/Falcon_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F83A4BF7-79C9-CA48-A8CE-D4A772FAE493}"/>
              </a:ext>
            </a:extLst>
          </p:cNvPr>
          <p:cNvSpPr>
            <a:spLocks noGrp="1"/>
          </p:cNvSpPr>
          <p:nvPr>
            <p:ph type="body" sz="quarter" idx="16"/>
          </p:nvPr>
        </p:nvSpPr>
        <p:spPr/>
        <p:txBody>
          <a:bodyPr/>
          <a:lstStyle/>
          <a:p>
            <a:r>
              <a:rPr lang="es-ES" dirty="0"/>
              <a:t>Data Science &amp; Machine Learning</a:t>
            </a:r>
          </a:p>
          <a:p>
            <a:endParaRPr lang="es-E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92;p6">
            <a:extLst>
              <a:ext uri="{FF2B5EF4-FFF2-40B4-BE49-F238E27FC236}">
                <a16:creationId xmlns:a16="http://schemas.microsoft.com/office/drawing/2014/main" id="{4611138D-F429-226E-6275-A2D6CC55568E}"/>
              </a:ext>
            </a:extLst>
          </p:cNvPr>
          <p:cNvPicPr preferRelativeResize="0"/>
          <p:nvPr/>
        </p:nvPicPr>
        <p:blipFill rotWithShape="1">
          <a:blip r:embed="rId2">
            <a:alphaModFix/>
          </a:blip>
          <a:srcRect b="-10582"/>
          <a:stretch/>
        </p:blipFill>
        <p:spPr>
          <a:xfrm>
            <a:off x="0" y="-176271"/>
            <a:ext cx="10807700" cy="2744143"/>
          </a:xfrm>
          <a:prstGeom prst="rect">
            <a:avLst/>
          </a:prstGeom>
          <a:noFill/>
          <a:ln>
            <a:noFill/>
          </a:ln>
        </p:spPr>
      </p:pic>
      <p:sp>
        <p:nvSpPr>
          <p:cNvPr id="6" name="Google Shape;93;p6">
            <a:extLst>
              <a:ext uri="{FF2B5EF4-FFF2-40B4-BE49-F238E27FC236}">
                <a16:creationId xmlns:a16="http://schemas.microsoft.com/office/drawing/2014/main" id="{75708FD9-87B3-869C-37E0-7375A69D83BF}"/>
              </a:ext>
            </a:extLst>
          </p:cNvPr>
          <p:cNvSpPr/>
          <p:nvPr/>
        </p:nvSpPr>
        <p:spPr>
          <a:xfrm>
            <a:off x="0" y="1567729"/>
            <a:ext cx="3803650" cy="44819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Título 1">
            <a:extLst>
              <a:ext uri="{FF2B5EF4-FFF2-40B4-BE49-F238E27FC236}">
                <a16:creationId xmlns:a16="http://schemas.microsoft.com/office/drawing/2014/main" id="{99419455-58AC-C243-9D1C-7190F901E129}"/>
              </a:ext>
            </a:extLst>
          </p:cNvPr>
          <p:cNvSpPr>
            <a:spLocks noGrp="1"/>
          </p:cNvSpPr>
          <p:nvPr>
            <p:ph type="title"/>
          </p:nvPr>
        </p:nvSpPr>
        <p:spPr>
          <a:xfrm>
            <a:off x="755650" y="992453"/>
            <a:ext cx="5562600" cy="430887"/>
          </a:xfrm>
        </p:spPr>
        <p:txBody>
          <a:bodyPr/>
          <a:lstStyle/>
          <a:p>
            <a:pPr algn="l"/>
            <a:r>
              <a:rPr lang="es-ES" spc="-5" dirty="0">
                <a:solidFill>
                  <a:schemeClr val="bg1"/>
                </a:solidFill>
              </a:rPr>
              <a:t>OBJETIVOS</a:t>
            </a:r>
            <a:endParaRPr lang="es-ES" dirty="0">
              <a:solidFill>
                <a:schemeClr val="bg1"/>
              </a:solidFill>
            </a:endParaRPr>
          </a:p>
        </p:txBody>
      </p:sp>
      <p:sp>
        <p:nvSpPr>
          <p:cNvPr id="4" name="Marcador de texto 3">
            <a:extLst>
              <a:ext uri="{FF2B5EF4-FFF2-40B4-BE49-F238E27FC236}">
                <a16:creationId xmlns:a16="http://schemas.microsoft.com/office/drawing/2014/main" id="{6CAB6242-4FFF-A341-8E7E-7E68D5C3AF4F}"/>
              </a:ext>
            </a:extLst>
          </p:cNvPr>
          <p:cNvSpPr>
            <a:spLocks noGrp="1"/>
          </p:cNvSpPr>
          <p:nvPr>
            <p:ph type="body" sz="quarter" idx="17"/>
          </p:nvPr>
        </p:nvSpPr>
        <p:spPr/>
        <p:txBody>
          <a:bodyPr/>
          <a:lstStyle/>
          <a:p>
            <a:r>
              <a:rPr lang="es-ES" dirty="0">
                <a:solidFill>
                  <a:schemeClr val="bg1"/>
                </a:solidFill>
              </a:rPr>
              <a:t>Data Science &amp; Machine Learning</a:t>
            </a:r>
          </a:p>
          <a:p>
            <a:endParaRPr lang="es-ES" dirty="0">
              <a:solidFill>
                <a:schemeClr val="bg1"/>
              </a:solidFill>
            </a:endParaRPr>
          </a:p>
        </p:txBody>
      </p:sp>
      <p:sp>
        <p:nvSpPr>
          <p:cNvPr id="5" name="Slide Number Placeholder 5">
            <a:extLst>
              <a:ext uri="{FF2B5EF4-FFF2-40B4-BE49-F238E27FC236}">
                <a16:creationId xmlns:a16="http://schemas.microsoft.com/office/drawing/2014/main" id="{92A84238-CC4C-B04E-A212-367A4A063146}"/>
              </a:ext>
            </a:extLst>
          </p:cNvPr>
          <p:cNvSpPr txBox="1">
            <a:spLocks/>
          </p:cNvSpPr>
          <p:nvPr/>
        </p:nvSpPr>
        <p:spPr>
          <a:xfrm>
            <a:off x="10280650" y="7089775"/>
            <a:ext cx="420131" cy="365125"/>
          </a:xfrm>
          <a:prstGeom prst="rect">
            <a:avLst/>
          </a:prstGeom>
        </p:spPr>
        <p:txBody>
          <a:bodyPr anchor="ctr"/>
          <a:lstStyle>
            <a:defPPr>
              <a:defRPr lang="en-US"/>
            </a:defPPr>
            <a:lvl1pPr marL="0" algn="l" defTabSz="914400" rtl="0" eaLnBrk="1" latinLnBrk="0" hangingPunct="1">
              <a:defRPr sz="10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FD42C2-681F-46B0-A2BD-72905F73C82B}" type="slidenum">
              <a:rPr lang="en-US" sz="900" smtClean="0">
                <a:solidFill>
                  <a:srgbClr val="3288D4"/>
                </a:solidFill>
              </a:rPr>
              <a:pPr/>
              <a:t>10</a:t>
            </a:fld>
            <a:endParaRPr lang="en-US" sz="900" dirty="0">
              <a:solidFill>
                <a:srgbClr val="3288D4"/>
              </a:solidFill>
            </a:endParaRPr>
          </a:p>
        </p:txBody>
      </p:sp>
      <p:sp>
        <p:nvSpPr>
          <p:cNvPr id="7" name="Título 1">
            <a:extLst>
              <a:ext uri="{FF2B5EF4-FFF2-40B4-BE49-F238E27FC236}">
                <a16:creationId xmlns:a16="http://schemas.microsoft.com/office/drawing/2014/main" id="{EFBEF373-76DF-A347-25D7-65304723E833}"/>
              </a:ext>
            </a:extLst>
          </p:cNvPr>
          <p:cNvSpPr txBox="1">
            <a:spLocks/>
          </p:cNvSpPr>
          <p:nvPr/>
        </p:nvSpPr>
        <p:spPr>
          <a:xfrm>
            <a:off x="374650" y="1494701"/>
            <a:ext cx="5562600" cy="430887"/>
          </a:xfrm>
          <a:prstGeom prst="rect">
            <a:avLst/>
          </a:prstGeom>
        </p:spPr>
        <p:txBody>
          <a:bodyPr/>
          <a:lstStyle>
            <a:lvl1pPr>
              <a:defRPr sz="2800" b="0" i="0">
                <a:solidFill>
                  <a:srgbClr val="3288D4"/>
                </a:solidFill>
                <a:latin typeface="Arial" panose="020B0604020202020204" pitchFamily="34" charset="0"/>
                <a:ea typeface="+mj-ea"/>
                <a:cs typeface="+mj-cs"/>
              </a:defRPr>
            </a:lvl1pPr>
          </a:lstStyle>
          <a:p>
            <a:r>
              <a:rPr lang="es-ES" dirty="0"/>
              <a:t>¿Es SpaceX eficaz?</a:t>
            </a:r>
          </a:p>
          <a:p>
            <a:pPr algn="l"/>
            <a:endParaRPr lang="es-ES" kern="0" dirty="0">
              <a:solidFill>
                <a:schemeClr val="bg1"/>
              </a:solidFill>
            </a:endParaRPr>
          </a:p>
        </p:txBody>
      </p:sp>
      <p:sp>
        <p:nvSpPr>
          <p:cNvPr id="9" name="Google Shape;106;g1726a4ce04a_1_10">
            <a:extLst>
              <a:ext uri="{FF2B5EF4-FFF2-40B4-BE49-F238E27FC236}">
                <a16:creationId xmlns:a16="http://schemas.microsoft.com/office/drawing/2014/main" id="{669757C4-9F91-F885-0BC4-10EB52FD5A1A}"/>
              </a:ext>
            </a:extLst>
          </p:cNvPr>
          <p:cNvSpPr txBox="1">
            <a:spLocks/>
          </p:cNvSpPr>
          <p:nvPr/>
        </p:nvSpPr>
        <p:spPr>
          <a:xfrm>
            <a:off x="717925" y="2684211"/>
            <a:ext cx="8763000" cy="4405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Clr>
                <a:srgbClr val="000000"/>
              </a:buClr>
              <a:buSzPts val="1400"/>
              <a:buFont typeface="Arial"/>
              <a:buNone/>
              <a:defRPr sz="4250" b="0" i="0" u="none" strike="noStrike" cap="none">
                <a:solidFill>
                  <a:srgbClr val="000000"/>
                </a:solidFill>
                <a:latin typeface="Calibri"/>
                <a:ea typeface="Calibri"/>
                <a:cs typeface="Calibri"/>
                <a:sym typeface="Calibri"/>
              </a:defRPr>
            </a:lvl2pPr>
            <a:lvl3pPr marL="1371600" marR="0" lvl="2" indent="-228600" algn="l" rtl="0">
              <a:lnSpc>
                <a:spcPct val="114823"/>
              </a:lnSpc>
              <a:spcBef>
                <a:spcPts val="0"/>
              </a:spcBef>
              <a:spcAft>
                <a:spcPts val="0"/>
              </a:spcAft>
              <a:buClr>
                <a:srgbClr val="000000"/>
              </a:buClr>
              <a:buSzPts val="1400"/>
              <a:buFont typeface="Arial"/>
              <a:buNone/>
              <a:defRPr sz="4250" b="0" i="0" u="none" strike="noStrike" cap="none">
                <a:solidFill>
                  <a:srgbClr val="000000"/>
                </a:solidFill>
                <a:latin typeface="Calibri"/>
                <a:ea typeface="Calibri"/>
                <a:cs typeface="Calibri"/>
                <a:sym typeface="Calibri"/>
              </a:defRPr>
            </a:lvl3pPr>
            <a:lvl4pPr marL="1828800" marR="0" lvl="3" indent="-228600" algn="l" rtl="0">
              <a:lnSpc>
                <a:spcPct val="114823"/>
              </a:lnSpc>
              <a:spcBef>
                <a:spcPts val="0"/>
              </a:spcBef>
              <a:spcAft>
                <a:spcPts val="0"/>
              </a:spcAft>
              <a:buClr>
                <a:srgbClr val="000000"/>
              </a:buClr>
              <a:buSzPts val="1400"/>
              <a:buFont typeface="Arial"/>
              <a:buNone/>
              <a:defRPr sz="4250" b="0" i="0" u="none" strike="noStrike" cap="none">
                <a:solidFill>
                  <a:srgbClr val="000000"/>
                </a:solidFill>
                <a:latin typeface="Calibri"/>
                <a:ea typeface="Calibri"/>
                <a:cs typeface="Calibri"/>
                <a:sym typeface="Calibri"/>
              </a:defRPr>
            </a:lvl4pPr>
            <a:lvl5pPr marL="2286000" marR="0" lvl="4" indent="-228600" algn="l" rtl="0">
              <a:lnSpc>
                <a:spcPct val="114823"/>
              </a:lnSpc>
              <a:spcBef>
                <a:spcPts val="0"/>
              </a:spcBef>
              <a:spcAft>
                <a:spcPts val="0"/>
              </a:spcAft>
              <a:buClr>
                <a:srgbClr val="000000"/>
              </a:buClr>
              <a:buSzPts val="1400"/>
              <a:buFont typeface="Arial"/>
              <a:buNone/>
              <a:defRPr sz="425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61121"/>
              </a:buClr>
              <a:buSzPts val="1800"/>
              <a:buFont typeface="Arial"/>
              <a:buNone/>
              <a:tabLst/>
              <a:defRPr/>
            </a:pPr>
            <a:r>
              <a:rPr kumimoji="0" lang="es-ES" sz="1700" b="1" i="0" u="none" strike="noStrike" kern="0" cap="none" spc="0" normalizeH="0" baseline="0" noProof="0">
                <a:ln>
                  <a:noFill/>
                </a:ln>
                <a:solidFill>
                  <a:srgbClr val="061121"/>
                </a:solidFill>
                <a:effectLst/>
                <a:uLnTx/>
                <a:uFillTx/>
                <a:latin typeface="Arial"/>
                <a:cs typeface="Arial"/>
                <a:sym typeface="Arial"/>
              </a:rPr>
              <a:t>Nuestro objetivo principal será contestar a una sencilla pregunta :¿Es SpaceX eficaz?</a:t>
            </a:r>
          </a:p>
          <a:p>
            <a:pPr marL="0" marR="0" lvl="0" indent="0" algn="just" defTabSz="914400" rtl="0" eaLnBrk="1" fontAlgn="auto" latinLnBrk="0" hangingPunct="1">
              <a:lnSpc>
                <a:spcPct val="100000"/>
              </a:lnSpc>
              <a:spcBef>
                <a:spcPts val="0"/>
              </a:spcBef>
              <a:spcAft>
                <a:spcPts val="0"/>
              </a:spcAft>
              <a:buClr>
                <a:srgbClr val="061121"/>
              </a:buClr>
              <a:buSzPts val="1800"/>
              <a:buFont typeface="Arial"/>
              <a:buNone/>
              <a:tabLst/>
              <a:defRPr/>
            </a:pPr>
            <a:r>
              <a:rPr kumimoji="0" lang="es-ES" sz="1700" b="1" i="0" u="none" strike="noStrike" kern="0" cap="none" spc="0" normalizeH="0" baseline="0" noProof="0">
                <a:ln>
                  <a:noFill/>
                </a:ln>
                <a:solidFill>
                  <a:srgbClr val="061121"/>
                </a:solidFill>
                <a:effectLst/>
                <a:uLnTx/>
                <a:uFillTx/>
                <a:latin typeface="Arial"/>
                <a:cs typeface="Arial"/>
                <a:sym typeface="Arial"/>
              </a:rPr>
              <a:t>Pese a que la pregunta es sencilla la respuesta no lo es, un científico de datos tiene que argumentar sus respuestas y de hacerlo de forma efectiva y visual. Por tanto, en el proceso contestaremos también a las siguientes preguntas:</a:t>
            </a:r>
          </a:p>
          <a:p>
            <a:pPr marL="0" marR="0" lvl="0" indent="0" algn="l" defTabSz="914400" rtl="0" eaLnBrk="1" fontAlgn="auto" latinLnBrk="0" hangingPunct="1">
              <a:lnSpc>
                <a:spcPct val="100000"/>
              </a:lnSpc>
              <a:spcBef>
                <a:spcPts val="0"/>
              </a:spcBef>
              <a:spcAft>
                <a:spcPts val="0"/>
              </a:spcAft>
              <a:buClr>
                <a:srgbClr val="061121"/>
              </a:buClr>
              <a:buSzPts val="1800"/>
              <a:buFont typeface="Arial"/>
              <a:buNone/>
              <a:tabLst/>
              <a:defRPr/>
            </a:pPr>
            <a:endParaRPr kumimoji="0" lang="es-ES" sz="1700" b="1" i="0" u="none" strike="noStrike" kern="0" cap="none" spc="0" normalizeH="0" baseline="0" noProof="0">
              <a:ln>
                <a:noFill/>
              </a:ln>
              <a:solidFill>
                <a:srgbClr val="061121"/>
              </a:solidFill>
              <a:effectLst/>
              <a:uLnTx/>
              <a:uFillTx/>
              <a:latin typeface="Arial"/>
              <a:cs typeface="Arial"/>
              <a:sym typeface="Arial"/>
            </a:endParaRPr>
          </a:p>
          <a:p>
            <a:pPr marL="457200" marR="0" lvl="0" indent="-336550" algn="l" defTabSz="914400" rtl="0" eaLnBrk="1" fontAlgn="auto" latinLnBrk="0" hangingPunct="1">
              <a:lnSpc>
                <a:spcPct val="100000"/>
              </a:lnSpc>
              <a:spcBef>
                <a:spcPts val="0"/>
              </a:spcBef>
              <a:spcAft>
                <a:spcPts val="0"/>
              </a:spcAft>
              <a:buClr>
                <a:srgbClr val="061121"/>
              </a:buClr>
              <a:buSzPts val="1700"/>
              <a:buFont typeface="Arial"/>
              <a:buChar char="●"/>
              <a:tabLst/>
              <a:defRPr/>
            </a:pPr>
            <a:r>
              <a:rPr kumimoji="0" lang="es-ES" sz="1700" b="1" i="0" u="none" strike="noStrike" kern="0" cap="none" spc="0" normalizeH="0" baseline="0" noProof="0">
                <a:ln>
                  <a:noFill/>
                </a:ln>
                <a:solidFill>
                  <a:srgbClr val="061121"/>
                </a:solidFill>
                <a:effectLst/>
                <a:uLnTx/>
                <a:uFillTx/>
                <a:latin typeface="Arial"/>
                <a:cs typeface="Arial"/>
                <a:sym typeface="Arial"/>
              </a:rPr>
              <a:t>¿Cómo obtenemos los datos de lanzamientos de SpaceX?</a:t>
            </a:r>
          </a:p>
          <a:p>
            <a:pPr marL="457200" marR="0" lvl="0" indent="-336550" algn="l" defTabSz="914400" rtl="0" eaLnBrk="1" fontAlgn="auto" latinLnBrk="0" hangingPunct="1">
              <a:lnSpc>
                <a:spcPct val="100000"/>
              </a:lnSpc>
              <a:spcBef>
                <a:spcPts val="0"/>
              </a:spcBef>
              <a:spcAft>
                <a:spcPts val="0"/>
              </a:spcAft>
              <a:buClr>
                <a:srgbClr val="061121"/>
              </a:buClr>
              <a:buSzPts val="1700"/>
              <a:buFont typeface="Arial"/>
              <a:buChar char="●"/>
              <a:tabLst/>
              <a:defRPr/>
            </a:pPr>
            <a:r>
              <a:rPr kumimoji="0" lang="es-ES" sz="1700" b="1" i="0" u="none" strike="noStrike" kern="0" cap="none" spc="0" normalizeH="0" baseline="0" noProof="0">
                <a:ln>
                  <a:noFill/>
                </a:ln>
                <a:solidFill>
                  <a:srgbClr val="061121"/>
                </a:solidFill>
                <a:effectLst/>
                <a:uLnTx/>
                <a:uFillTx/>
                <a:latin typeface="Arial"/>
                <a:cs typeface="Arial"/>
                <a:sym typeface="Arial"/>
              </a:rPr>
              <a:t>¿Qué proporción de éxitos tiene SpaceX?</a:t>
            </a:r>
          </a:p>
          <a:p>
            <a:pPr marL="457200" marR="0" lvl="0" indent="-336550" algn="l" defTabSz="914400" rtl="0" eaLnBrk="1" fontAlgn="auto" latinLnBrk="0" hangingPunct="1">
              <a:lnSpc>
                <a:spcPct val="100000"/>
              </a:lnSpc>
              <a:spcBef>
                <a:spcPts val="0"/>
              </a:spcBef>
              <a:spcAft>
                <a:spcPts val="0"/>
              </a:spcAft>
              <a:buClr>
                <a:srgbClr val="061121"/>
              </a:buClr>
              <a:buSzPts val="1700"/>
              <a:buFont typeface="Arial"/>
              <a:buChar char="●"/>
              <a:tabLst/>
              <a:defRPr/>
            </a:pPr>
            <a:r>
              <a:rPr kumimoji="0" lang="es-ES" sz="1700" b="1" i="0" u="none" strike="noStrike" kern="0" cap="none" spc="0" normalizeH="0" baseline="0" noProof="0">
                <a:ln>
                  <a:noFill/>
                </a:ln>
                <a:solidFill>
                  <a:srgbClr val="061121"/>
                </a:solidFill>
                <a:effectLst/>
                <a:uLnTx/>
                <a:uFillTx/>
                <a:latin typeface="Arial"/>
                <a:cs typeface="Arial"/>
                <a:sym typeface="Arial"/>
              </a:rPr>
              <a:t>¿Hay algún factor influyente en los éxitos?</a:t>
            </a:r>
          </a:p>
          <a:p>
            <a:pPr marL="457200" marR="0" lvl="0" indent="-336550" algn="l" defTabSz="914400" rtl="0" eaLnBrk="1" fontAlgn="auto" latinLnBrk="0" hangingPunct="1">
              <a:lnSpc>
                <a:spcPct val="100000"/>
              </a:lnSpc>
              <a:spcBef>
                <a:spcPts val="0"/>
              </a:spcBef>
              <a:spcAft>
                <a:spcPts val="0"/>
              </a:spcAft>
              <a:buClr>
                <a:srgbClr val="061121"/>
              </a:buClr>
              <a:buSzPts val="1700"/>
              <a:buFont typeface="Arial"/>
              <a:buChar char="●"/>
              <a:tabLst/>
              <a:defRPr/>
            </a:pPr>
            <a:r>
              <a:rPr kumimoji="0" lang="es-ES" sz="1700" b="1" i="0" u="none" strike="noStrike" kern="0" cap="none" spc="0" normalizeH="0" baseline="0" noProof="0">
                <a:ln>
                  <a:noFill/>
                </a:ln>
                <a:solidFill>
                  <a:srgbClr val="061121"/>
                </a:solidFill>
                <a:effectLst/>
                <a:uLnTx/>
                <a:uFillTx/>
                <a:latin typeface="Arial"/>
                <a:cs typeface="Arial"/>
                <a:sym typeface="Arial"/>
              </a:rPr>
              <a:t>¿Una mayor carga implica menos probabilidad de éxito?</a:t>
            </a:r>
          </a:p>
          <a:p>
            <a:pPr marL="457200" marR="0" lvl="0" indent="-336550" algn="l" defTabSz="914400" rtl="0" eaLnBrk="1" fontAlgn="auto" latinLnBrk="0" hangingPunct="1">
              <a:lnSpc>
                <a:spcPct val="100000"/>
              </a:lnSpc>
              <a:spcBef>
                <a:spcPts val="0"/>
              </a:spcBef>
              <a:spcAft>
                <a:spcPts val="0"/>
              </a:spcAft>
              <a:buClr>
                <a:srgbClr val="061121"/>
              </a:buClr>
              <a:buSzPts val="1700"/>
              <a:buFont typeface="Arial"/>
              <a:buChar char="●"/>
              <a:tabLst/>
              <a:defRPr/>
            </a:pPr>
            <a:r>
              <a:rPr kumimoji="0" lang="es-ES" sz="1700" b="1" i="0" u="none" strike="noStrike" kern="0" cap="none" spc="0" normalizeH="0" baseline="0" noProof="0">
                <a:ln>
                  <a:noFill/>
                </a:ln>
                <a:solidFill>
                  <a:srgbClr val="061121"/>
                </a:solidFill>
                <a:effectLst/>
                <a:uLnTx/>
                <a:uFillTx/>
                <a:latin typeface="Arial"/>
                <a:cs typeface="Arial"/>
                <a:sym typeface="Arial"/>
              </a:rPr>
              <a:t>¿Ha mejorado SpaceX con el tiempo?</a:t>
            </a:r>
          </a:p>
          <a:p>
            <a:pPr marL="0" marR="0" lvl="0" indent="0" algn="l" defTabSz="914400" rtl="0" eaLnBrk="1" fontAlgn="auto" latinLnBrk="0" hangingPunct="1">
              <a:lnSpc>
                <a:spcPct val="100000"/>
              </a:lnSpc>
              <a:spcBef>
                <a:spcPts val="0"/>
              </a:spcBef>
              <a:spcAft>
                <a:spcPts val="0"/>
              </a:spcAft>
              <a:buClr>
                <a:srgbClr val="061121"/>
              </a:buClr>
              <a:buSzPts val="2000"/>
              <a:buFont typeface="Arial"/>
              <a:buNone/>
              <a:tabLst/>
              <a:defRPr/>
            </a:pPr>
            <a:endParaRPr kumimoji="0" lang="es-ES" sz="1700" b="1" i="0" u="none" strike="noStrike" kern="0" cap="none" spc="0" normalizeH="0" baseline="0" noProof="0">
              <a:ln>
                <a:noFill/>
              </a:ln>
              <a:solidFill>
                <a:srgbClr val="061121"/>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61121"/>
              </a:buClr>
              <a:buSzPts val="2000"/>
              <a:buFont typeface="Arial"/>
              <a:buNone/>
              <a:tabLst/>
              <a:defRPr/>
            </a:pPr>
            <a:r>
              <a:rPr kumimoji="0" lang="es-ES" sz="1700" b="1" i="0" u="none" strike="noStrike" kern="0" cap="none" spc="0" normalizeH="0" baseline="0" noProof="0">
                <a:ln>
                  <a:noFill/>
                </a:ln>
                <a:solidFill>
                  <a:srgbClr val="061121"/>
                </a:solidFill>
                <a:effectLst/>
                <a:uLnTx/>
                <a:uFillTx/>
                <a:latin typeface="Arial"/>
                <a:cs typeface="Arial"/>
                <a:sym typeface="Arial"/>
              </a:rPr>
              <a:t>Y más. </a:t>
            </a:r>
          </a:p>
          <a:p>
            <a:pPr marL="11112" marR="0" lvl="0" indent="1588" algn="l" defTabSz="914400" rtl="0" eaLnBrk="1" fontAlgn="auto" latinLnBrk="0" hangingPunct="1">
              <a:lnSpc>
                <a:spcPct val="100000"/>
              </a:lnSpc>
              <a:spcBef>
                <a:spcPts val="0"/>
              </a:spcBef>
              <a:spcAft>
                <a:spcPts val="0"/>
              </a:spcAft>
              <a:buClr>
                <a:srgbClr val="061121"/>
              </a:buClr>
              <a:buSzPts val="1800"/>
              <a:buFont typeface="Arial"/>
              <a:buNone/>
              <a:tabLst/>
              <a:defRPr/>
            </a:pPr>
            <a:br>
              <a:rPr kumimoji="0" lang="es-ES" sz="1800" b="1" i="0" u="none" strike="noStrike" kern="0" cap="none" spc="0" normalizeH="0" baseline="0" noProof="0">
                <a:ln>
                  <a:noFill/>
                </a:ln>
                <a:solidFill>
                  <a:srgbClr val="061121"/>
                </a:solidFill>
                <a:effectLst/>
                <a:uLnTx/>
                <a:uFillTx/>
                <a:latin typeface="Arial"/>
                <a:cs typeface="Arial"/>
                <a:sym typeface="Arial"/>
              </a:rPr>
            </a:br>
            <a:r>
              <a:rPr kumimoji="0" lang="es-ES" sz="1800" b="1" i="0" u="none" strike="noStrike" kern="0" cap="none" spc="0" normalizeH="0" baseline="0" noProof="0">
                <a:ln>
                  <a:noFill/>
                </a:ln>
                <a:solidFill>
                  <a:srgbClr val="061121"/>
                </a:solidFill>
                <a:effectLst/>
                <a:uLnTx/>
                <a:uFillTx/>
                <a:latin typeface="Arial"/>
                <a:cs typeface="Arial"/>
                <a:sym typeface="Arial"/>
              </a:rPr>
              <a:t>Aprenderemos qué partes conforman un buen report de ciencia de datos y cómo realizarlo.</a:t>
            </a:r>
            <a:endParaRPr kumimoji="0" lang="es-ES" sz="2000" b="1" i="0" u="none" strike="noStrike" kern="0" cap="none" spc="0" normalizeH="0" baseline="0" noProof="0" dirty="0">
              <a:ln>
                <a:noFill/>
              </a:ln>
              <a:solidFill>
                <a:srgbClr val="061121"/>
              </a:solidFill>
              <a:effectLst/>
              <a:uLnTx/>
              <a:uFillTx/>
              <a:latin typeface="Arial"/>
              <a:cs typeface="Arial"/>
              <a:sym typeface="Arial"/>
            </a:endParaRPr>
          </a:p>
        </p:txBody>
      </p:sp>
    </p:spTree>
    <p:extLst>
      <p:ext uri="{BB962C8B-B14F-4D97-AF65-F5344CB8AC3E}">
        <p14:creationId xmlns:p14="http://schemas.microsoft.com/office/powerpoint/2010/main" val="1659007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1726a4ce04a_1_21"/>
          <p:cNvPicPr preferRelativeResize="0"/>
          <p:nvPr/>
        </p:nvPicPr>
        <p:blipFill rotWithShape="1">
          <a:blip r:embed="rId3">
            <a:alphaModFix/>
          </a:blip>
          <a:srcRect b="15476"/>
          <a:stretch/>
        </p:blipFill>
        <p:spPr>
          <a:xfrm>
            <a:off x="0" y="-824523"/>
            <a:ext cx="10807700" cy="3055324"/>
          </a:xfrm>
          <a:prstGeom prst="rect">
            <a:avLst/>
          </a:prstGeom>
          <a:noFill/>
          <a:ln>
            <a:noFill/>
          </a:ln>
        </p:spPr>
      </p:pic>
      <p:sp>
        <p:nvSpPr>
          <p:cNvPr id="117" name="Google Shape;117;g1726a4ce04a_1_21"/>
          <p:cNvSpPr/>
          <p:nvPr/>
        </p:nvSpPr>
        <p:spPr>
          <a:xfrm>
            <a:off x="0" y="2025825"/>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g1726a4ce04a_1_21"/>
          <p:cNvSpPr txBox="1">
            <a:spLocks noGrp="1"/>
          </p:cNvSpPr>
          <p:nvPr>
            <p:ph type="body" idx="2"/>
          </p:nvPr>
        </p:nvSpPr>
        <p:spPr>
          <a:xfrm>
            <a:off x="565175" y="2659925"/>
            <a:ext cx="3768000" cy="3271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s-ES" sz="1200" dirty="0"/>
              <a:t>Crearemos una ETL para obtener los datos y subirlos a una base de datos MySQL.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s-ES" sz="1200" dirty="0"/>
              <a:t>Exploraremos dichas fuentes para obtener los datos para ver cuál se ajusta mejor a nuestras necesidades.</a:t>
            </a:r>
            <a:endParaRPr sz="1200" dirty="0"/>
          </a:p>
          <a:p>
            <a:pPr marL="11112" lvl="0" indent="1588" algn="l" rtl="0">
              <a:lnSpc>
                <a:spcPct val="100000"/>
              </a:lnSpc>
              <a:spcBef>
                <a:spcPts val="0"/>
              </a:spcBef>
              <a:spcAft>
                <a:spcPts val="0"/>
              </a:spcAft>
              <a:buClr>
                <a:srgbClr val="061121"/>
              </a:buClr>
              <a:buSzPts val="1800"/>
              <a:buFont typeface="Arial"/>
              <a:buNone/>
            </a:pPr>
            <a:endParaRPr sz="1800" dirty="0"/>
          </a:p>
          <a:p>
            <a:pPr marL="0" lvl="0" indent="0" algn="l" rtl="0">
              <a:lnSpc>
                <a:spcPct val="100000"/>
              </a:lnSpc>
              <a:spcBef>
                <a:spcPts val="0"/>
              </a:spcBef>
              <a:spcAft>
                <a:spcPts val="0"/>
              </a:spcAft>
              <a:buClr>
                <a:srgbClr val="061121"/>
              </a:buClr>
              <a:buSzPts val="2000"/>
              <a:buFont typeface="Arial"/>
              <a:buNone/>
            </a:pPr>
            <a:endParaRPr dirty="0"/>
          </a:p>
        </p:txBody>
      </p:sp>
      <p:sp>
        <p:nvSpPr>
          <p:cNvPr id="119" name="Google Shape;119;g1726a4ce04a_1_21"/>
          <p:cNvSpPr txBox="1">
            <a:spLocks noGrp="1"/>
          </p:cNvSpPr>
          <p:nvPr>
            <p:ph type="title"/>
          </p:nvPr>
        </p:nvSpPr>
        <p:spPr>
          <a:xfrm>
            <a:off x="478475" y="891001"/>
            <a:ext cx="87630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500">
                <a:solidFill>
                  <a:srgbClr val="FFFFFF"/>
                </a:solidFill>
              </a:rPr>
              <a:t>Etapas</a:t>
            </a:r>
            <a:endParaRPr sz="3500">
              <a:solidFill>
                <a:srgbClr val="FFFFFF"/>
              </a:solidFill>
            </a:endParaRPr>
          </a:p>
        </p:txBody>
      </p:sp>
      <p:sp>
        <p:nvSpPr>
          <p:cNvPr id="120" name="Google Shape;120;g1726a4ce04a_1_21"/>
          <p:cNvSpPr txBox="1">
            <a:spLocks noGrp="1"/>
          </p:cNvSpPr>
          <p:nvPr>
            <p:ph type="body" idx="3"/>
          </p:nvPr>
        </p:nvSpPr>
        <p:spPr>
          <a:xfrm>
            <a:off x="1291800" y="2025825"/>
            <a:ext cx="17499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dirty="0">
                <a:solidFill>
                  <a:schemeClr val="lt1"/>
                </a:solidFill>
              </a:rPr>
              <a:t>1 - ETL</a:t>
            </a:r>
            <a:endParaRPr dirty="0">
              <a:solidFill>
                <a:schemeClr val="lt1"/>
              </a:solidFill>
            </a:endParaRPr>
          </a:p>
        </p:txBody>
      </p:sp>
      <p:sp>
        <p:nvSpPr>
          <p:cNvPr id="121" name="Google Shape;121;g1726a4ce04a_1_21"/>
          <p:cNvSpPr txBox="1"/>
          <p:nvPr/>
        </p:nvSpPr>
        <p:spPr>
          <a:xfrm>
            <a:off x="10280650" y="7089775"/>
            <a:ext cx="4200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chemeClr val="dk1"/>
                </a:solidFill>
                <a:latin typeface="Arial"/>
                <a:ea typeface="Arial"/>
                <a:cs typeface="Arial"/>
                <a:sym typeface="Arial"/>
              </a:rPr>
              <a:t>11</a:t>
            </a:fld>
            <a:endParaRPr sz="900" b="1">
              <a:solidFill>
                <a:schemeClr val="dk1"/>
              </a:solidFill>
              <a:latin typeface="Arial"/>
              <a:ea typeface="Arial"/>
              <a:cs typeface="Arial"/>
              <a:sym typeface="Arial"/>
            </a:endParaRPr>
          </a:p>
        </p:txBody>
      </p:sp>
      <p:sp>
        <p:nvSpPr>
          <p:cNvPr id="122" name="Google Shape;122;g1726a4ce04a_1_21"/>
          <p:cNvSpPr/>
          <p:nvPr/>
        </p:nvSpPr>
        <p:spPr>
          <a:xfrm>
            <a:off x="2127250" y="-317500"/>
            <a:ext cx="914400"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1">
              <a:solidFill>
                <a:srgbClr val="0F4890"/>
              </a:solidFill>
              <a:latin typeface="Montserrat"/>
              <a:ea typeface="Montserrat"/>
              <a:cs typeface="Montserrat"/>
              <a:sym typeface="Montserrat"/>
            </a:endParaRPr>
          </a:p>
        </p:txBody>
      </p:sp>
      <p:sp>
        <p:nvSpPr>
          <p:cNvPr id="123" name="Google Shape;123;g1726a4ce04a_1_21"/>
          <p:cNvSpPr txBox="1">
            <a:spLocks noGrp="1"/>
          </p:cNvSpPr>
          <p:nvPr>
            <p:ph type="body" idx="1"/>
          </p:nvPr>
        </p:nvSpPr>
        <p:spPr>
          <a:xfrm>
            <a:off x="755650" y="430237"/>
            <a:ext cx="8763000" cy="276900"/>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solidFill>
                  <a:schemeClr val="lt1"/>
                </a:solidFill>
              </a:rPr>
              <a:t>Analizando SpaceX</a:t>
            </a:r>
            <a:endParaRPr>
              <a:solidFill>
                <a:schemeClr val="lt1"/>
              </a:solidFill>
            </a:endParaRPr>
          </a:p>
        </p:txBody>
      </p:sp>
      <p:sp>
        <p:nvSpPr>
          <p:cNvPr id="124" name="Google Shape;124;g1726a4ce04a_1_21"/>
          <p:cNvSpPr/>
          <p:nvPr/>
        </p:nvSpPr>
        <p:spPr>
          <a:xfrm>
            <a:off x="6999200" y="2025825"/>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g1726a4ce04a_1_21"/>
          <p:cNvSpPr txBox="1">
            <a:spLocks noGrp="1"/>
          </p:cNvSpPr>
          <p:nvPr>
            <p:ph type="body" idx="3"/>
          </p:nvPr>
        </p:nvSpPr>
        <p:spPr>
          <a:xfrm>
            <a:off x="7794300" y="2025825"/>
            <a:ext cx="25890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dirty="0">
                <a:solidFill>
                  <a:schemeClr val="lt1"/>
                </a:solidFill>
              </a:rPr>
              <a:t>3 - SQL </a:t>
            </a:r>
            <a:r>
              <a:rPr lang="es-ES" dirty="0" err="1">
                <a:solidFill>
                  <a:schemeClr val="lt1"/>
                </a:solidFill>
              </a:rPr>
              <a:t>Exploration</a:t>
            </a:r>
            <a:r>
              <a:rPr lang="es-ES" dirty="0">
                <a:solidFill>
                  <a:schemeClr val="lt1"/>
                </a:solidFill>
              </a:rPr>
              <a:t> </a:t>
            </a:r>
            <a:endParaRPr dirty="0">
              <a:solidFill>
                <a:schemeClr val="lt1"/>
              </a:solidFill>
            </a:endParaRPr>
          </a:p>
        </p:txBody>
      </p:sp>
      <p:sp>
        <p:nvSpPr>
          <p:cNvPr id="126" name="Google Shape;126;g1726a4ce04a_1_21"/>
          <p:cNvSpPr/>
          <p:nvPr/>
        </p:nvSpPr>
        <p:spPr>
          <a:xfrm>
            <a:off x="0" y="4243100"/>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g1726a4ce04a_1_21"/>
          <p:cNvSpPr txBox="1">
            <a:spLocks noGrp="1"/>
          </p:cNvSpPr>
          <p:nvPr>
            <p:ph type="body" idx="3"/>
          </p:nvPr>
        </p:nvSpPr>
        <p:spPr>
          <a:xfrm>
            <a:off x="722100" y="4243100"/>
            <a:ext cx="2364300" cy="555000"/>
          </a:xfrm>
          <a:prstGeom prst="rect">
            <a:avLst/>
          </a:prstGeom>
          <a:noFill/>
          <a:ln>
            <a:noFill/>
          </a:ln>
        </p:spPr>
        <p:txBody>
          <a:bodyPr spcFirstLastPara="1" wrap="square" lIns="91425" tIns="45700" rIns="91425" bIns="45700" anchor="t" anchorCtr="0">
            <a:noAutofit/>
          </a:bodyPr>
          <a:lstStyle/>
          <a:p>
            <a:pPr marL="11112" lvl="0" indent="1588" algn="ctr" rtl="0">
              <a:lnSpc>
                <a:spcPct val="100000"/>
              </a:lnSpc>
              <a:spcBef>
                <a:spcPts val="0"/>
              </a:spcBef>
              <a:spcAft>
                <a:spcPts val="0"/>
              </a:spcAft>
              <a:buClr>
                <a:srgbClr val="22D3C6"/>
              </a:buClr>
              <a:buSzPts val="2000"/>
              <a:buFont typeface="Arial"/>
              <a:buNone/>
            </a:pPr>
            <a:r>
              <a:rPr lang="es-ES" dirty="0">
                <a:solidFill>
                  <a:schemeClr val="lt1"/>
                </a:solidFill>
              </a:rPr>
              <a:t>2 - Data </a:t>
            </a:r>
            <a:r>
              <a:rPr lang="es-ES" dirty="0" err="1">
                <a:solidFill>
                  <a:schemeClr val="lt1"/>
                </a:solidFill>
              </a:rPr>
              <a:t>Cleaning</a:t>
            </a:r>
            <a:endParaRPr dirty="0">
              <a:solidFill>
                <a:schemeClr val="lt1"/>
              </a:solidFill>
            </a:endParaRPr>
          </a:p>
        </p:txBody>
      </p:sp>
      <p:sp>
        <p:nvSpPr>
          <p:cNvPr id="128" name="Google Shape;128;g1726a4ce04a_1_21"/>
          <p:cNvSpPr txBox="1">
            <a:spLocks noGrp="1"/>
          </p:cNvSpPr>
          <p:nvPr>
            <p:ph type="body" idx="2"/>
          </p:nvPr>
        </p:nvSpPr>
        <p:spPr>
          <a:xfrm>
            <a:off x="565175" y="4798100"/>
            <a:ext cx="3768000" cy="3271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200"/>
              <a:t>Pese a realizar una selección de la fuente los datos necesitarán cierto tratamiento.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s-ES" sz="1200"/>
              <a:t>Utilizaremos Pandas y Numpy para completar valores, deshacernos de columnas innecesarias y presentar ciertas estadísticas.</a:t>
            </a:r>
            <a:endParaRPr sz="1200"/>
          </a:p>
          <a:p>
            <a:pPr marL="11112" lvl="0" indent="1588" algn="l" rtl="0">
              <a:lnSpc>
                <a:spcPct val="100000"/>
              </a:lnSpc>
              <a:spcBef>
                <a:spcPts val="0"/>
              </a:spcBef>
              <a:spcAft>
                <a:spcPts val="0"/>
              </a:spcAft>
              <a:buClr>
                <a:srgbClr val="061121"/>
              </a:buClr>
              <a:buSzPts val="1800"/>
              <a:buFont typeface="Arial"/>
              <a:buNone/>
            </a:pPr>
            <a:endParaRPr sz="1800"/>
          </a:p>
          <a:p>
            <a:pPr marL="0" lvl="0" indent="0" algn="l" rtl="0">
              <a:lnSpc>
                <a:spcPct val="100000"/>
              </a:lnSpc>
              <a:spcBef>
                <a:spcPts val="0"/>
              </a:spcBef>
              <a:spcAft>
                <a:spcPts val="0"/>
              </a:spcAft>
              <a:buClr>
                <a:srgbClr val="061121"/>
              </a:buClr>
              <a:buSzPts val="2000"/>
              <a:buFont typeface="Arial"/>
              <a:buNone/>
            </a:pPr>
            <a:endParaRPr/>
          </a:p>
        </p:txBody>
      </p:sp>
      <p:sp>
        <p:nvSpPr>
          <p:cNvPr id="129" name="Google Shape;129;g1726a4ce04a_1_21"/>
          <p:cNvSpPr/>
          <p:nvPr/>
        </p:nvSpPr>
        <p:spPr>
          <a:xfrm>
            <a:off x="6999200" y="4189700"/>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g1726a4ce04a_1_21"/>
          <p:cNvSpPr txBox="1">
            <a:spLocks noGrp="1"/>
          </p:cNvSpPr>
          <p:nvPr>
            <p:ph type="body" idx="3"/>
          </p:nvPr>
        </p:nvSpPr>
        <p:spPr>
          <a:xfrm>
            <a:off x="7681950" y="4189700"/>
            <a:ext cx="29448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a:solidFill>
                  <a:schemeClr val="lt1"/>
                </a:solidFill>
              </a:rPr>
              <a:t>4 - Data visualization</a:t>
            </a:r>
            <a:endParaRPr>
              <a:solidFill>
                <a:schemeClr val="lt1"/>
              </a:solidFill>
            </a:endParaRPr>
          </a:p>
        </p:txBody>
      </p:sp>
      <p:sp>
        <p:nvSpPr>
          <p:cNvPr id="131" name="Google Shape;131;g1726a4ce04a_1_21"/>
          <p:cNvSpPr txBox="1">
            <a:spLocks noGrp="1"/>
          </p:cNvSpPr>
          <p:nvPr>
            <p:ph type="body" idx="2"/>
          </p:nvPr>
        </p:nvSpPr>
        <p:spPr>
          <a:xfrm>
            <a:off x="6858750" y="2550675"/>
            <a:ext cx="3768000" cy="3271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s-ES" sz="1200" dirty="0"/>
              <a:t>Para contestar preguntas que nos puedan ofrecer una visión sobre la evolución de SpaceX haremos uso de SQL.</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s-ES" sz="1200" dirty="0"/>
              <a:t>Subiremos nuestros datos a una base de datos de MySQL y realizaremos diferentes </a:t>
            </a:r>
            <a:r>
              <a:rPr lang="es-ES" sz="1200" dirty="0" err="1"/>
              <a:t>queries</a:t>
            </a:r>
            <a:r>
              <a:rPr lang="es-ES" sz="1200" dirty="0"/>
              <a:t> mediante </a:t>
            </a:r>
            <a:r>
              <a:rPr lang="es-ES" sz="1200" dirty="0" err="1"/>
              <a:t>SQLAlchemy</a:t>
            </a:r>
            <a:endParaRPr sz="1200" dirty="0"/>
          </a:p>
          <a:p>
            <a:pPr marL="11112" lvl="0" indent="1588" algn="l" rtl="0">
              <a:lnSpc>
                <a:spcPct val="100000"/>
              </a:lnSpc>
              <a:spcBef>
                <a:spcPts val="0"/>
              </a:spcBef>
              <a:spcAft>
                <a:spcPts val="0"/>
              </a:spcAft>
              <a:buClr>
                <a:srgbClr val="061121"/>
              </a:buClr>
              <a:buSzPts val="1800"/>
              <a:buFont typeface="Arial"/>
              <a:buNone/>
            </a:pPr>
            <a:endParaRPr sz="1800" dirty="0"/>
          </a:p>
          <a:p>
            <a:pPr marL="0" lvl="0" indent="0" algn="l" rtl="0">
              <a:lnSpc>
                <a:spcPct val="100000"/>
              </a:lnSpc>
              <a:spcBef>
                <a:spcPts val="0"/>
              </a:spcBef>
              <a:spcAft>
                <a:spcPts val="0"/>
              </a:spcAft>
              <a:buClr>
                <a:srgbClr val="061121"/>
              </a:buClr>
              <a:buSzPts val="2000"/>
              <a:buFont typeface="Arial"/>
              <a:buNone/>
            </a:pPr>
            <a:endParaRPr dirty="0"/>
          </a:p>
        </p:txBody>
      </p:sp>
      <p:sp>
        <p:nvSpPr>
          <p:cNvPr id="132" name="Google Shape;132;g1726a4ce04a_1_21"/>
          <p:cNvSpPr txBox="1">
            <a:spLocks noGrp="1"/>
          </p:cNvSpPr>
          <p:nvPr>
            <p:ph type="body" idx="2"/>
          </p:nvPr>
        </p:nvSpPr>
        <p:spPr>
          <a:xfrm>
            <a:off x="6858750" y="4637900"/>
            <a:ext cx="3768000" cy="32715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061121"/>
              </a:buClr>
              <a:buSzPts val="1800"/>
              <a:buFont typeface="Arial"/>
              <a:buNone/>
            </a:pPr>
            <a:r>
              <a:rPr lang="es-ES" sz="1200" dirty="0"/>
              <a:t>Un buen </a:t>
            </a:r>
            <a:r>
              <a:rPr lang="es-ES" sz="1200" dirty="0" err="1"/>
              <a:t>Report</a:t>
            </a:r>
            <a:r>
              <a:rPr lang="es-ES" sz="1200" dirty="0"/>
              <a:t> tiene que estar acompañado de una buena visualización. </a:t>
            </a:r>
            <a:endParaRPr sz="1200" dirty="0"/>
          </a:p>
          <a:p>
            <a:pPr marL="11112" lvl="0" indent="1588" algn="l" rtl="0">
              <a:lnSpc>
                <a:spcPct val="100000"/>
              </a:lnSpc>
              <a:spcBef>
                <a:spcPts val="0"/>
              </a:spcBef>
              <a:spcAft>
                <a:spcPts val="0"/>
              </a:spcAft>
              <a:buClr>
                <a:srgbClr val="061121"/>
              </a:buClr>
              <a:buSzPts val="1800"/>
              <a:buFont typeface="Arial"/>
              <a:buNone/>
            </a:pPr>
            <a:endParaRPr sz="1200" dirty="0"/>
          </a:p>
          <a:p>
            <a:pPr marL="11112" lvl="0" indent="1588" algn="l" rtl="0">
              <a:lnSpc>
                <a:spcPct val="100000"/>
              </a:lnSpc>
              <a:spcBef>
                <a:spcPts val="0"/>
              </a:spcBef>
              <a:spcAft>
                <a:spcPts val="0"/>
              </a:spcAft>
              <a:buClr>
                <a:srgbClr val="061121"/>
              </a:buClr>
              <a:buSzPts val="1800"/>
              <a:buFont typeface="Arial"/>
              <a:buNone/>
            </a:pPr>
            <a:r>
              <a:rPr lang="es-ES" sz="1200" dirty="0"/>
              <a:t>Aprenderemos diferentes técnicas para visualizar los datos con librerías como </a:t>
            </a:r>
            <a:r>
              <a:rPr lang="es-ES" sz="1200" dirty="0" err="1"/>
              <a:t>matplotlib</a:t>
            </a:r>
            <a:r>
              <a:rPr lang="es-ES" sz="1200" dirty="0"/>
              <a:t> o </a:t>
            </a:r>
            <a:r>
              <a:rPr lang="es-ES" sz="1200" dirty="0" err="1"/>
              <a:t>seaborn</a:t>
            </a:r>
            <a:r>
              <a:rPr lang="es-ES" sz="1200" dirty="0"/>
              <a:t>. </a:t>
            </a:r>
            <a:endParaRPr sz="1200" dirty="0"/>
          </a:p>
          <a:p>
            <a:pPr marL="0" lvl="0" indent="0" algn="l" rtl="0">
              <a:lnSpc>
                <a:spcPct val="100000"/>
              </a:lnSpc>
              <a:spcBef>
                <a:spcPts val="0"/>
              </a:spcBef>
              <a:spcAft>
                <a:spcPts val="0"/>
              </a:spcAft>
              <a:buClr>
                <a:srgbClr val="061121"/>
              </a:buClr>
              <a:buSzPts val="2000"/>
              <a:buFont typeface="Arial"/>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6725" y="871350"/>
            <a:ext cx="9686290" cy="6558823"/>
            <a:chOff x="626725" y="871350"/>
            <a:chExt cx="9686290" cy="6558823"/>
          </a:xfrm>
        </p:grpSpPr>
        <p:sp>
          <p:nvSpPr>
            <p:cNvPr id="3" name="object 3"/>
            <p:cNvSpPr/>
            <p:nvPr/>
          </p:nvSpPr>
          <p:spPr>
            <a:xfrm>
              <a:off x="626725" y="871350"/>
              <a:ext cx="9686290" cy="5114290"/>
            </a:xfrm>
            <a:custGeom>
              <a:avLst/>
              <a:gdLst/>
              <a:ahLst/>
              <a:cxnLst/>
              <a:rect l="l" t="t" r="r" b="b"/>
              <a:pathLst>
                <a:path w="9686290" h="5114290">
                  <a:moveTo>
                    <a:pt x="9686099" y="5114099"/>
                  </a:moveTo>
                  <a:lnTo>
                    <a:pt x="0" y="5114099"/>
                  </a:lnTo>
                  <a:lnTo>
                    <a:pt x="0" y="0"/>
                  </a:lnTo>
                  <a:lnTo>
                    <a:pt x="9686099" y="0"/>
                  </a:lnTo>
                  <a:lnTo>
                    <a:pt x="9686099" y="5114099"/>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6769175" y="5360450"/>
              <a:ext cx="3103049" cy="2069723"/>
            </a:xfrm>
            <a:prstGeom prst="rect">
              <a:avLst/>
            </a:prstGeom>
          </p:spPr>
        </p:pic>
        <p:pic>
          <p:nvPicPr>
            <p:cNvPr id="5" name="object 5"/>
            <p:cNvPicPr/>
            <p:nvPr/>
          </p:nvPicPr>
          <p:blipFill>
            <a:blip r:embed="rId3" cstate="print">
              <a:extLst>
                <a:ext uri="{28A0092B-C50C-407E-A947-70E740481C1C}">
                  <a14:useLocalDpi xmlns:a14="http://schemas.microsoft.com/office/drawing/2010/main" val="0"/>
                </a:ext>
              </a:extLst>
            </a:blip>
            <a:srcRect/>
            <a:stretch/>
          </p:blipFill>
          <p:spPr>
            <a:xfrm>
              <a:off x="1025825" y="2341322"/>
              <a:ext cx="2091149" cy="2788199"/>
            </a:xfrm>
            <a:prstGeom prst="ellipse">
              <a:avLst/>
            </a:prstGeom>
          </p:spPr>
        </p:pic>
      </p:grpSp>
      <p:sp>
        <p:nvSpPr>
          <p:cNvPr id="6" name="object 6"/>
          <p:cNvSpPr txBox="1"/>
          <p:nvPr/>
        </p:nvSpPr>
        <p:spPr>
          <a:xfrm>
            <a:off x="4689929" y="3205789"/>
            <a:ext cx="2972678" cy="1428596"/>
          </a:xfrm>
          <a:prstGeom prst="rect">
            <a:avLst/>
          </a:prstGeom>
        </p:spPr>
        <p:txBody>
          <a:bodyPr vert="horz" wrap="square" lIns="0" tIns="12700" rIns="0" bIns="0" rtlCol="0">
            <a:spAutoFit/>
          </a:bodyPr>
          <a:lstStyle/>
          <a:p>
            <a:pPr marL="913765">
              <a:lnSpc>
                <a:spcPct val="100000"/>
              </a:lnSpc>
              <a:spcBef>
                <a:spcPts val="100"/>
              </a:spcBef>
            </a:pPr>
            <a:r>
              <a:rPr sz="3200" b="1" spc="-10" dirty="0">
                <a:latin typeface="Calibri"/>
                <a:cs typeface="Calibri"/>
              </a:rPr>
              <a:t>Contacto:</a:t>
            </a:r>
            <a:endParaRPr sz="3200" dirty="0">
              <a:latin typeface="Calibri"/>
              <a:cs typeface="Calibri"/>
            </a:endParaRPr>
          </a:p>
          <a:p>
            <a:pPr>
              <a:lnSpc>
                <a:spcPct val="100000"/>
              </a:lnSpc>
              <a:spcBef>
                <a:spcPts val="25"/>
              </a:spcBef>
            </a:pPr>
            <a:endParaRPr sz="3200" dirty="0">
              <a:latin typeface="Calibri"/>
              <a:cs typeface="Calibri"/>
            </a:endParaRPr>
          </a:p>
          <a:p>
            <a:pPr marL="12700" algn="ctr">
              <a:lnSpc>
                <a:spcPct val="100000"/>
              </a:lnSpc>
            </a:pPr>
            <a:r>
              <a:rPr lang="es-ES" sz="2800" u="heavy" spc="30" dirty="0">
                <a:solidFill>
                  <a:srgbClr val="607D8B"/>
                </a:solidFill>
                <a:uFill>
                  <a:solidFill>
                    <a:srgbClr val="607D8B"/>
                  </a:solidFill>
                </a:uFill>
                <a:latin typeface="Verdana"/>
                <a:cs typeface="Verdana"/>
                <a:hlinkClick r:id="rId4"/>
              </a:rPr>
              <a:t>luis@lubay.es</a:t>
            </a:r>
            <a:endParaRPr sz="2800" dirty="0">
              <a:latin typeface="Verdana"/>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93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757623-A120-C043-9499-82325EFB827A}"/>
              </a:ext>
            </a:extLst>
          </p:cNvPr>
          <p:cNvSpPr>
            <a:spLocks noGrp="1"/>
          </p:cNvSpPr>
          <p:nvPr>
            <p:ph type="title"/>
          </p:nvPr>
        </p:nvSpPr>
        <p:spPr/>
        <p:txBody>
          <a:bodyPr/>
          <a:lstStyle/>
          <a:p>
            <a:r>
              <a:rPr lang="es-ES" dirty="0"/>
              <a:t>Índice</a:t>
            </a:r>
          </a:p>
        </p:txBody>
      </p:sp>
      <p:sp>
        <p:nvSpPr>
          <p:cNvPr id="3" name="Marcador de texto 2">
            <a:extLst>
              <a:ext uri="{FF2B5EF4-FFF2-40B4-BE49-F238E27FC236}">
                <a16:creationId xmlns:a16="http://schemas.microsoft.com/office/drawing/2014/main" id="{24E358DB-09CC-D54C-8384-35417DB2EE62}"/>
              </a:ext>
            </a:extLst>
          </p:cNvPr>
          <p:cNvSpPr>
            <a:spLocks noGrp="1"/>
          </p:cNvSpPr>
          <p:nvPr>
            <p:ph type="body" sz="quarter" idx="16"/>
          </p:nvPr>
        </p:nvSpPr>
        <p:spPr/>
        <p:txBody>
          <a:bodyPr/>
          <a:lstStyle/>
          <a:p>
            <a:r>
              <a:rPr lang="es-ES" sz="2000" spc="105" dirty="0"/>
              <a:t>1. Data </a:t>
            </a:r>
            <a:r>
              <a:rPr lang="es-ES" sz="2000" spc="105" dirty="0" err="1"/>
              <a:t>Cleaning</a:t>
            </a:r>
            <a:br>
              <a:rPr lang="es-ES" sz="2000" spc="105" dirty="0"/>
            </a:br>
            <a:r>
              <a:rPr lang="es-ES" sz="2000" spc="105" dirty="0"/>
              <a:t>	</a:t>
            </a:r>
            <a:r>
              <a:rPr lang="es-ES" spc="105" dirty="0"/>
              <a:t>1.1 Preprocesamiento</a:t>
            </a:r>
            <a:br>
              <a:rPr lang="es-ES" spc="105" dirty="0"/>
            </a:br>
            <a:r>
              <a:rPr lang="es-ES" spc="105" dirty="0"/>
              <a:t>	1.2 Incompletos</a:t>
            </a:r>
            <a:br>
              <a:rPr lang="es-ES" spc="105" dirty="0"/>
            </a:br>
            <a:r>
              <a:rPr lang="es-ES" spc="105" dirty="0"/>
              <a:t>	1.3 Valores atípicos</a:t>
            </a:r>
            <a:endParaRPr lang="es-ES" sz="2000" spc="105" dirty="0"/>
          </a:p>
          <a:p>
            <a:endParaRPr lang="es-ES" sz="2000" spc="105" dirty="0"/>
          </a:p>
          <a:p>
            <a:r>
              <a:rPr lang="es-ES" sz="2000" spc="105" dirty="0"/>
              <a:t>2. ETL</a:t>
            </a:r>
          </a:p>
          <a:p>
            <a:br>
              <a:rPr lang="es-ES" sz="2000" spc="105" dirty="0"/>
            </a:br>
            <a:r>
              <a:rPr lang="es-ES" sz="2000" spc="105" dirty="0"/>
              <a:t>3. Ejercicio SpaceX</a:t>
            </a:r>
            <a:br>
              <a:rPr lang="es-ES" sz="2000" spc="105" dirty="0"/>
            </a:br>
            <a:r>
              <a:rPr lang="es-ES" sz="2000" spc="105" dirty="0"/>
              <a:t>	</a:t>
            </a:r>
            <a:r>
              <a:rPr lang="es-ES" spc="105" dirty="0"/>
              <a:t>3.1 ETL</a:t>
            </a:r>
            <a:br>
              <a:rPr lang="es-ES" spc="105" dirty="0"/>
            </a:br>
            <a:r>
              <a:rPr lang="es-ES" spc="105" dirty="0"/>
              <a:t>	3.2 Data </a:t>
            </a:r>
            <a:r>
              <a:rPr lang="es-ES" spc="105" dirty="0" err="1"/>
              <a:t>cleaning</a:t>
            </a:r>
            <a:br>
              <a:rPr lang="es-ES" spc="105" dirty="0"/>
            </a:br>
            <a:r>
              <a:rPr lang="es-ES" spc="105" dirty="0"/>
              <a:t>	3.3 SQL </a:t>
            </a:r>
            <a:r>
              <a:rPr lang="es-ES" spc="105" dirty="0" err="1"/>
              <a:t>Exploration</a:t>
            </a:r>
            <a:endParaRPr lang="es-ES" spc="105" dirty="0"/>
          </a:p>
          <a:p>
            <a:r>
              <a:rPr lang="es-ES" spc="105" dirty="0"/>
              <a:t>	3.4 Data </a:t>
            </a:r>
            <a:r>
              <a:rPr lang="es-ES" spc="105" dirty="0" err="1"/>
              <a:t>Visualization</a:t>
            </a:r>
            <a:endParaRPr lang="es-ES" dirty="0"/>
          </a:p>
          <a:p>
            <a:endParaRPr lang="es-ES" sz="1100" dirty="0"/>
          </a:p>
        </p:txBody>
      </p:sp>
      <p:sp>
        <p:nvSpPr>
          <p:cNvPr id="4" name="Marcador de texto 3">
            <a:extLst>
              <a:ext uri="{FF2B5EF4-FFF2-40B4-BE49-F238E27FC236}">
                <a16:creationId xmlns:a16="http://schemas.microsoft.com/office/drawing/2014/main" id="{06923A72-D76C-584F-81C8-59E8FFDF9959}"/>
              </a:ext>
            </a:extLst>
          </p:cNvPr>
          <p:cNvSpPr>
            <a:spLocks noGrp="1"/>
          </p:cNvSpPr>
          <p:nvPr>
            <p:ph type="body" sz="quarter" idx="17"/>
          </p:nvPr>
        </p:nvSpPr>
        <p:spPr/>
        <p:txBody>
          <a:bodyPr/>
          <a:lstStyle/>
          <a:p>
            <a:r>
              <a:rPr lang="es-ES" dirty="0"/>
              <a:t>Data Science &amp; Machine Learning</a:t>
            </a:r>
          </a:p>
          <a:p>
            <a:endParaRPr lang="es-ES" dirty="0"/>
          </a:p>
          <a:p>
            <a:endParaRPr lang="es-ES" dirty="0"/>
          </a:p>
        </p:txBody>
      </p:sp>
    </p:spTree>
    <p:extLst>
      <p:ext uri="{BB962C8B-B14F-4D97-AF65-F5344CB8AC3E}">
        <p14:creationId xmlns:p14="http://schemas.microsoft.com/office/powerpoint/2010/main" val="2081253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10">
            <a:extLst>
              <a:ext uri="{FF2B5EF4-FFF2-40B4-BE49-F238E27FC236}">
                <a16:creationId xmlns:a16="http://schemas.microsoft.com/office/drawing/2014/main" id="{18C3E6E4-896F-9547-BD19-38ABD6D54B79}"/>
              </a:ext>
            </a:extLst>
          </p:cNvPr>
          <p:cNvSpPr>
            <a:spLocks noGrp="1"/>
          </p:cNvSpPr>
          <p:nvPr>
            <p:ph type="body" sz="quarter" idx="17"/>
          </p:nvPr>
        </p:nvSpPr>
        <p:spPr/>
        <p:txBody>
          <a:bodyPr/>
          <a:lstStyle/>
          <a:p>
            <a:r>
              <a:rPr lang="es-ES" dirty="0"/>
              <a:t>Data Science &amp; Machine Learning</a:t>
            </a:r>
          </a:p>
          <a:p>
            <a:endParaRPr lang="es-ES" dirty="0"/>
          </a:p>
        </p:txBody>
      </p:sp>
      <p:sp>
        <p:nvSpPr>
          <p:cNvPr id="10" name="Marcador de texto 9">
            <a:extLst>
              <a:ext uri="{FF2B5EF4-FFF2-40B4-BE49-F238E27FC236}">
                <a16:creationId xmlns:a16="http://schemas.microsoft.com/office/drawing/2014/main" id="{23055057-519B-F940-98AE-09C41F640BD9}"/>
              </a:ext>
            </a:extLst>
          </p:cNvPr>
          <p:cNvSpPr>
            <a:spLocks noGrp="1"/>
          </p:cNvSpPr>
          <p:nvPr>
            <p:ph type="body" sz="quarter" idx="15"/>
          </p:nvPr>
        </p:nvSpPr>
        <p:spPr/>
        <p:txBody>
          <a:bodyPr/>
          <a:lstStyle/>
          <a:p>
            <a:r>
              <a:rPr lang="es-ES" dirty="0"/>
              <a:t>Data </a:t>
            </a:r>
            <a:r>
              <a:rPr lang="es-ES" dirty="0" err="1"/>
              <a:t>cleaning</a:t>
            </a:r>
            <a:endParaRPr lang="es-ES" dirty="0"/>
          </a:p>
          <a:p>
            <a:endParaRPr lang="es-E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19455-58AC-C243-9D1C-7190F901E129}"/>
              </a:ext>
            </a:extLst>
          </p:cNvPr>
          <p:cNvSpPr>
            <a:spLocks noGrp="1"/>
          </p:cNvSpPr>
          <p:nvPr>
            <p:ph type="title"/>
          </p:nvPr>
        </p:nvSpPr>
        <p:spPr>
          <a:xfrm>
            <a:off x="755650" y="1501158"/>
            <a:ext cx="5562600" cy="430887"/>
          </a:xfrm>
        </p:spPr>
        <p:txBody>
          <a:bodyPr/>
          <a:lstStyle/>
          <a:p>
            <a:pPr algn="l"/>
            <a:r>
              <a:rPr lang="es-ES" spc="-10" dirty="0"/>
              <a:t>PREPROCESAMIENTO</a:t>
            </a:r>
            <a:endParaRPr lang="es-ES" dirty="0"/>
          </a:p>
        </p:txBody>
      </p:sp>
      <p:sp>
        <p:nvSpPr>
          <p:cNvPr id="4" name="Marcador de texto 3">
            <a:extLst>
              <a:ext uri="{FF2B5EF4-FFF2-40B4-BE49-F238E27FC236}">
                <a16:creationId xmlns:a16="http://schemas.microsoft.com/office/drawing/2014/main" id="{6CAB6242-4FFF-A341-8E7E-7E68D5C3AF4F}"/>
              </a:ext>
            </a:extLst>
          </p:cNvPr>
          <p:cNvSpPr>
            <a:spLocks noGrp="1"/>
          </p:cNvSpPr>
          <p:nvPr>
            <p:ph type="body" sz="quarter" idx="17"/>
          </p:nvPr>
        </p:nvSpPr>
        <p:spPr/>
        <p:txBody>
          <a:bodyPr/>
          <a:lstStyle/>
          <a:p>
            <a:r>
              <a:rPr lang="es-ES" dirty="0"/>
              <a:t>Data Science &amp; Machine Learning</a:t>
            </a:r>
          </a:p>
          <a:p>
            <a:endParaRPr lang="es-ES" dirty="0"/>
          </a:p>
        </p:txBody>
      </p:sp>
      <p:sp>
        <p:nvSpPr>
          <p:cNvPr id="5" name="Slide Number Placeholder 5">
            <a:extLst>
              <a:ext uri="{FF2B5EF4-FFF2-40B4-BE49-F238E27FC236}">
                <a16:creationId xmlns:a16="http://schemas.microsoft.com/office/drawing/2014/main" id="{92A84238-CC4C-B04E-A212-367A4A063146}"/>
              </a:ext>
            </a:extLst>
          </p:cNvPr>
          <p:cNvSpPr txBox="1">
            <a:spLocks/>
          </p:cNvSpPr>
          <p:nvPr/>
        </p:nvSpPr>
        <p:spPr>
          <a:xfrm>
            <a:off x="10280650" y="7089775"/>
            <a:ext cx="420131" cy="365125"/>
          </a:xfrm>
          <a:prstGeom prst="rect">
            <a:avLst/>
          </a:prstGeom>
        </p:spPr>
        <p:txBody>
          <a:bodyPr anchor="ctr"/>
          <a:lstStyle>
            <a:defPPr>
              <a:defRPr lang="en-US"/>
            </a:defPPr>
            <a:lvl1pPr marL="0" algn="l" defTabSz="914400" rtl="0" eaLnBrk="1" latinLnBrk="0" hangingPunct="1">
              <a:defRPr sz="10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FD42C2-681F-46B0-A2BD-72905F73C82B}" type="slidenum">
              <a:rPr lang="en-US" sz="900" smtClean="0">
                <a:solidFill>
                  <a:srgbClr val="3288D4"/>
                </a:solidFill>
              </a:rPr>
              <a:pPr/>
              <a:t>4</a:t>
            </a:fld>
            <a:endParaRPr lang="en-US" sz="900" dirty="0">
              <a:solidFill>
                <a:srgbClr val="3288D4"/>
              </a:solidFill>
            </a:endParaRPr>
          </a:p>
        </p:txBody>
      </p:sp>
      <p:sp>
        <p:nvSpPr>
          <p:cNvPr id="8" name="object 5">
            <a:extLst>
              <a:ext uri="{FF2B5EF4-FFF2-40B4-BE49-F238E27FC236}">
                <a16:creationId xmlns:a16="http://schemas.microsoft.com/office/drawing/2014/main" id="{80875AC2-AC67-372C-29B4-EC0597491BD6}"/>
              </a:ext>
            </a:extLst>
          </p:cNvPr>
          <p:cNvSpPr/>
          <p:nvPr/>
        </p:nvSpPr>
        <p:spPr>
          <a:xfrm>
            <a:off x="666186" y="2202566"/>
            <a:ext cx="5826760" cy="213360"/>
          </a:xfrm>
          <a:custGeom>
            <a:avLst/>
            <a:gdLst/>
            <a:ahLst/>
            <a:cxnLst/>
            <a:rect l="l" t="t" r="r" b="b"/>
            <a:pathLst>
              <a:path w="5826759" h="213360">
                <a:moveTo>
                  <a:pt x="5826382" y="213359"/>
                </a:moveTo>
                <a:lnTo>
                  <a:pt x="0" y="213359"/>
                </a:lnTo>
                <a:lnTo>
                  <a:pt x="0" y="0"/>
                </a:lnTo>
                <a:lnTo>
                  <a:pt x="5826382" y="0"/>
                </a:lnTo>
                <a:lnTo>
                  <a:pt x="5826382" y="21335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6">
            <a:extLst>
              <a:ext uri="{FF2B5EF4-FFF2-40B4-BE49-F238E27FC236}">
                <a16:creationId xmlns:a16="http://schemas.microsoft.com/office/drawing/2014/main" id="{BB543CB6-A15C-D927-49CF-F21AFCE1958B}"/>
              </a:ext>
            </a:extLst>
          </p:cNvPr>
          <p:cNvSpPr txBox="1"/>
          <p:nvPr/>
        </p:nvSpPr>
        <p:spPr>
          <a:xfrm>
            <a:off x="653486" y="2182753"/>
            <a:ext cx="5848350" cy="23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Una</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vez</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tenemos</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los</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datos</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explorados</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empezamos</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a</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diagnosticar….</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0" name="object 7">
            <a:extLst>
              <a:ext uri="{FF2B5EF4-FFF2-40B4-BE49-F238E27FC236}">
                <a16:creationId xmlns:a16="http://schemas.microsoft.com/office/drawing/2014/main" id="{3985AE82-9C24-FF84-4076-33E3F406803A}"/>
              </a:ext>
            </a:extLst>
          </p:cNvPr>
          <p:cNvSpPr txBox="1"/>
          <p:nvPr/>
        </p:nvSpPr>
        <p:spPr>
          <a:xfrm>
            <a:off x="787454" y="2629285"/>
            <a:ext cx="1698625" cy="213360"/>
          </a:xfrm>
          <a:prstGeom prst="rect">
            <a:avLst/>
          </a:prstGeom>
          <a:solidFill>
            <a:srgbClr val="FFFFFF"/>
          </a:solidFill>
        </p:spPr>
        <p:txBody>
          <a:bodyPr vert="horz" wrap="square" lIns="0" tIns="0" rIns="0" bIns="0" rtlCol="0">
            <a:spAutoFit/>
          </a:bodyPr>
          <a:lstStyle/>
          <a:p>
            <a:pPr marL="335280" marR="0" lvl="0" indent="-335280" algn="l" defTabSz="914400" rtl="0" eaLnBrk="1" fontAlgn="auto" latinLnBrk="0" hangingPunct="1">
              <a:lnSpc>
                <a:spcPts val="1625"/>
              </a:lnSpc>
              <a:spcBef>
                <a:spcPts val="0"/>
              </a:spcBef>
              <a:spcAft>
                <a:spcPts val="0"/>
              </a:spcAft>
              <a:buClrTx/>
              <a:buSzTx/>
              <a:buFontTx/>
              <a:buChar char="●"/>
              <a:tabLst>
                <a:tab pos="335280" algn="l"/>
                <a:tab pos="3365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Incompletitudes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8">
            <a:extLst>
              <a:ext uri="{FF2B5EF4-FFF2-40B4-BE49-F238E27FC236}">
                <a16:creationId xmlns:a16="http://schemas.microsoft.com/office/drawing/2014/main" id="{8D4BFC1A-6E9D-F59D-6D97-1940687330EC}"/>
              </a:ext>
            </a:extLst>
          </p:cNvPr>
          <p:cNvSpPr txBox="1"/>
          <p:nvPr/>
        </p:nvSpPr>
        <p:spPr>
          <a:xfrm>
            <a:off x="787454" y="2842646"/>
            <a:ext cx="842644" cy="213360"/>
          </a:xfrm>
          <a:prstGeom prst="rect">
            <a:avLst/>
          </a:prstGeom>
          <a:solidFill>
            <a:srgbClr val="FFFFFF"/>
          </a:solidFill>
        </p:spPr>
        <p:txBody>
          <a:bodyPr vert="horz" wrap="square" lIns="0" tIns="0" rIns="0" bIns="0" rtlCol="0">
            <a:spAutoFit/>
          </a:bodyPr>
          <a:lstStyle/>
          <a:p>
            <a:pPr marL="335280" marR="0" lvl="0" indent="-335280" algn="l" defTabSz="914400" rtl="0" eaLnBrk="1" fontAlgn="auto" latinLnBrk="0" hangingPunct="1">
              <a:lnSpc>
                <a:spcPts val="1625"/>
              </a:lnSpc>
              <a:spcBef>
                <a:spcPts val="0"/>
              </a:spcBef>
              <a:spcAft>
                <a:spcPts val="0"/>
              </a:spcAft>
              <a:buClrTx/>
              <a:buSzTx/>
              <a:buFontTx/>
              <a:buChar char="●"/>
              <a:tabLst>
                <a:tab pos="335280" algn="l"/>
                <a:tab pos="3365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Nulos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2" name="object 9">
            <a:extLst>
              <a:ext uri="{FF2B5EF4-FFF2-40B4-BE49-F238E27FC236}">
                <a16:creationId xmlns:a16="http://schemas.microsoft.com/office/drawing/2014/main" id="{06FA3657-6FDE-07DB-728F-21F913FB3F39}"/>
              </a:ext>
            </a:extLst>
          </p:cNvPr>
          <p:cNvSpPr txBox="1"/>
          <p:nvPr/>
        </p:nvSpPr>
        <p:spPr>
          <a:xfrm>
            <a:off x="787454" y="3056006"/>
            <a:ext cx="2281555" cy="213360"/>
          </a:xfrm>
          <a:prstGeom prst="rect">
            <a:avLst/>
          </a:prstGeom>
          <a:solidFill>
            <a:srgbClr val="FFFFFF"/>
          </a:solidFill>
        </p:spPr>
        <p:txBody>
          <a:bodyPr vert="horz" wrap="square" lIns="0" tIns="0" rIns="0" bIns="0" rtlCol="0">
            <a:spAutoFit/>
          </a:bodyPr>
          <a:lstStyle/>
          <a:p>
            <a:pPr marL="335280" marR="0" lvl="0" indent="-335280" algn="l" defTabSz="914400" rtl="0" eaLnBrk="1" fontAlgn="auto" latinLnBrk="0" hangingPunct="1">
              <a:lnSpc>
                <a:spcPts val="1625"/>
              </a:lnSpc>
              <a:spcBef>
                <a:spcPts val="0"/>
              </a:spcBef>
              <a:spcAft>
                <a:spcPts val="0"/>
              </a:spcAft>
              <a:buClrTx/>
              <a:buSzTx/>
              <a:buFontTx/>
              <a:buChar char="●"/>
              <a:tabLst>
                <a:tab pos="335280" algn="l"/>
                <a:tab pos="3365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Incoherentes</a:t>
            </a:r>
            <a:r>
              <a:rPr kumimoji="0" sz="1400" b="1" i="0" u="none" strike="noStrike" kern="1200" cap="none" spc="-5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(Outliers)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0">
            <a:extLst>
              <a:ext uri="{FF2B5EF4-FFF2-40B4-BE49-F238E27FC236}">
                <a16:creationId xmlns:a16="http://schemas.microsoft.com/office/drawing/2014/main" id="{0FC53700-33FE-CC2F-EA97-02EE6CF20A3F}"/>
              </a:ext>
            </a:extLst>
          </p:cNvPr>
          <p:cNvSpPr txBox="1"/>
          <p:nvPr/>
        </p:nvSpPr>
        <p:spPr>
          <a:xfrm>
            <a:off x="787454" y="3269365"/>
            <a:ext cx="1363345" cy="213360"/>
          </a:xfrm>
          <a:prstGeom prst="rect">
            <a:avLst/>
          </a:prstGeom>
          <a:solidFill>
            <a:srgbClr val="FFFFFF"/>
          </a:solidFill>
        </p:spPr>
        <p:txBody>
          <a:bodyPr vert="horz" wrap="square" lIns="0" tIns="0" rIns="0" bIns="0" rtlCol="0">
            <a:spAutoFit/>
          </a:bodyPr>
          <a:lstStyle/>
          <a:p>
            <a:pPr marL="335280" marR="0" lvl="0" indent="-335280" algn="l" defTabSz="914400" rtl="0" eaLnBrk="1" fontAlgn="auto" latinLnBrk="0" hangingPunct="1">
              <a:lnSpc>
                <a:spcPts val="1625"/>
              </a:lnSpc>
              <a:spcBef>
                <a:spcPts val="0"/>
              </a:spcBef>
              <a:spcAft>
                <a:spcPts val="0"/>
              </a:spcAft>
              <a:buClrTx/>
              <a:buSzTx/>
              <a:buFontTx/>
              <a:buChar char="●"/>
              <a:tabLst>
                <a:tab pos="335280" algn="l"/>
                <a:tab pos="3365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Inexistentes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grpSp>
        <p:nvGrpSpPr>
          <p:cNvPr id="14" name="object 11">
            <a:extLst>
              <a:ext uri="{FF2B5EF4-FFF2-40B4-BE49-F238E27FC236}">
                <a16:creationId xmlns:a16="http://schemas.microsoft.com/office/drawing/2014/main" id="{A5B0E582-186C-D2DD-0133-8000D28272A6}"/>
              </a:ext>
            </a:extLst>
          </p:cNvPr>
          <p:cNvGrpSpPr/>
          <p:nvPr/>
        </p:nvGrpSpPr>
        <p:grpSpPr>
          <a:xfrm>
            <a:off x="511810" y="2902416"/>
            <a:ext cx="9540240" cy="4140835"/>
            <a:chOff x="592949" y="3079225"/>
            <a:chExt cx="9540240" cy="4140835"/>
          </a:xfrm>
        </p:grpSpPr>
        <p:pic>
          <p:nvPicPr>
            <p:cNvPr id="15" name="object 12">
              <a:extLst>
                <a:ext uri="{FF2B5EF4-FFF2-40B4-BE49-F238E27FC236}">
                  <a16:creationId xmlns:a16="http://schemas.microsoft.com/office/drawing/2014/main" id="{F47ADBF0-098F-754F-B256-9276FE8A7DD7}"/>
                </a:ext>
              </a:extLst>
            </p:cNvPr>
            <p:cNvPicPr/>
            <p:nvPr/>
          </p:nvPicPr>
          <p:blipFill>
            <a:blip r:embed="rId2" cstate="print"/>
            <a:stretch>
              <a:fillRect/>
            </a:stretch>
          </p:blipFill>
          <p:spPr>
            <a:xfrm>
              <a:off x="6004775" y="3079225"/>
              <a:ext cx="4128074" cy="4140574"/>
            </a:xfrm>
            <a:prstGeom prst="rect">
              <a:avLst/>
            </a:prstGeom>
          </p:spPr>
        </p:pic>
        <p:sp>
          <p:nvSpPr>
            <p:cNvPr id="16" name="object 13">
              <a:extLst>
                <a:ext uri="{FF2B5EF4-FFF2-40B4-BE49-F238E27FC236}">
                  <a16:creationId xmlns:a16="http://schemas.microsoft.com/office/drawing/2014/main" id="{AAC2D8E2-71EE-0DAC-1424-9C4671DAA410}"/>
                </a:ext>
              </a:extLst>
            </p:cNvPr>
            <p:cNvSpPr/>
            <p:nvPr/>
          </p:nvSpPr>
          <p:spPr>
            <a:xfrm>
              <a:off x="8681299" y="4481099"/>
              <a:ext cx="1255395" cy="551180"/>
            </a:xfrm>
            <a:custGeom>
              <a:avLst/>
              <a:gdLst/>
              <a:ahLst/>
              <a:cxnLst/>
              <a:rect l="l" t="t" r="r" b="b"/>
              <a:pathLst>
                <a:path w="1255395" h="551179">
                  <a:moveTo>
                    <a:pt x="0" y="0"/>
                  </a:moveTo>
                  <a:lnTo>
                    <a:pt x="1255199" y="0"/>
                  </a:lnTo>
                  <a:lnTo>
                    <a:pt x="1255199" y="551099"/>
                  </a:lnTo>
                  <a:lnTo>
                    <a:pt x="0" y="551099"/>
                  </a:lnTo>
                  <a:lnTo>
                    <a:pt x="0" y="0"/>
                  </a:lnTo>
                  <a:close/>
                </a:path>
              </a:pathLst>
            </a:custGeom>
            <a:ln w="19049">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17" name="object 14">
              <a:extLst>
                <a:ext uri="{FF2B5EF4-FFF2-40B4-BE49-F238E27FC236}">
                  <a16:creationId xmlns:a16="http://schemas.microsoft.com/office/drawing/2014/main" id="{D24477CB-59EC-C578-DADD-EEA3FEB5A5ED}"/>
                </a:ext>
              </a:extLst>
            </p:cNvPr>
            <p:cNvPicPr/>
            <p:nvPr/>
          </p:nvPicPr>
          <p:blipFill>
            <a:blip r:embed="rId3" cstate="print"/>
            <a:stretch>
              <a:fillRect/>
            </a:stretch>
          </p:blipFill>
          <p:spPr>
            <a:xfrm>
              <a:off x="592949" y="4084175"/>
              <a:ext cx="2143124" cy="2143124"/>
            </a:xfrm>
            <a:prstGeom prst="rect">
              <a:avLst/>
            </a:prstGeom>
          </p:spPr>
        </p:pic>
      </p:grpSp>
      <p:sp>
        <p:nvSpPr>
          <p:cNvPr id="18" name="object 15">
            <a:extLst>
              <a:ext uri="{FF2B5EF4-FFF2-40B4-BE49-F238E27FC236}">
                <a16:creationId xmlns:a16="http://schemas.microsoft.com/office/drawing/2014/main" id="{EBA00108-6530-21F1-DE20-CD42C12BBF51}"/>
              </a:ext>
            </a:extLst>
          </p:cNvPr>
          <p:cNvSpPr txBox="1"/>
          <p:nvPr/>
        </p:nvSpPr>
        <p:spPr>
          <a:xfrm>
            <a:off x="481660" y="6677841"/>
            <a:ext cx="4345940" cy="243840"/>
          </a:xfrm>
          <a:prstGeom prst="rect">
            <a:avLst/>
          </a:prstGeom>
          <a:solidFill>
            <a:srgbClr val="FFFFFF"/>
          </a:solidFill>
        </p:spPr>
        <p:txBody>
          <a:bodyPr vert="horz" wrap="square" lIns="0" tIns="0" rIns="0" bIns="0" rtlCol="0">
            <a:spAutoFit/>
          </a:bodyPr>
          <a:lstStyle/>
          <a:p>
            <a:pPr marL="0" marR="0" lvl="0" indent="0" algn="l" defTabSz="914400" rtl="0" eaLnBrk="1" fontAlgn="auto" latinLnBrk="0" hangingPunct="1">
              <a:lnSpc>
                <a:spcPts val="1855"/>
              </a:lnSpc>
              <a:spcBef>
                <a:spcPts val="0"/>
              </a:spcBef>
              <a:spcAft>
                <a:spcPts val="0"/>
              </a:spcAft>
              <a:buClrTx/>
              <a:buSzTx/>
              <a:buFontTx/>
              <a:buNone/>
              <a:tabLst/>
              <a:defRPr/>
            </a:pPr>
            <a:r>
              <a:rPr kumimoji="0" sz="1600" b="1" i="0" u="none" strike="noStrike" kern="1200" cap="none" spc="-5" normalizeH="0" baseline="0" noProof="0" dirty="0">
                <a:ln>
                  <a:noFill/>
                </a:ln>
                <a:solidFill>
                  <a:srgbClr val="FF0000"/>
                </a:solidFill>
                <a:effectLst/>
                <a:uLnTx/>
                <a:uFillTx/>
                <a:latin typeface="Arial"/>
                <a:ea typeface="+mn-ea"/>
                <a:cs typeface="Arial"/>
              </a:rPr>
              <a:t>ESTE</a:t>
            </a:r>
            <a:r>
              <a:rPr kumimoji="0" sz="1600" b="1" i="0" u="none" strike="noStrike" kern="1200" cap="none" spc="-20" normalizeH="0" baseline="0" noProof="0" dirty="0">
                <a:ln>
                  <a:noFill/>
                </a:ln>
                <a:solidFill>
                  <a:srgbClr val="FF0000"/>
                </a:solidFill>
                <a:effectLst/>
                <a:uLnTx/>
                <a:uFillTx/>
                <a:latin typeface="Arial"/>
                <a:ea typeface="+mn-ea"/>
                <a:cs typeface="Arial"/>
              </a:rPr>
              <a:t> </a:t>
            </a:r>
            <a:r>
              <a:rPr kumimoji="0" sz="1600" b="1" i="0" u="none" strike="noStrike" kern="1200" cap="none" spc="-5" normalizeH="0" baseline="0" noProof="0" dirty="0">
                <a:ln>
                  <a:noFill/>
                </a:ln>
                <a:solidFill>
                  <a:srgbClr val="FF0000"/>
                </a:solidFill>
                <a:effectLst/>
                <a:uLnTx/>
                <a:uFillTx/>
                <a:latin typeface="Arial"/>
                <a:ea typeface="+mn-ea"/>
                <a:cs typeface="Arial"/>
              </a:rPr>
              <a:t>ES</a:t>
            </a:r>
            <a:r>
              <a:rPr kumimoji="0" sz="1600" b="1" i="0" u="none" strike="noStrike" kern="1200" cap="none" spc="-15" normalizeH="0" baseline="0" noProof="0" dirty="0">
                <a:ln>
                  <a:noFill/>
                </a:ln>
                <a:solidFill>
                  <a:srgbClr val="FF0000"/>
                </a:solidFill>
                <a:effectLst/>
                <a:uLnTx/>
                <a:uFillTx/>
                <a:latin typeface="Arial"/>
                <a:ea typeface="+mn-ea"/>
                <a:cs typeface="Arial"/>
              </a:rPr>
              <a:t> </a:t>
            </a:r>
            <a:r>
              <a:rPr kumimoji="0" sz="1600" b="1" i="0" u="none" strike="noStrike" kern="1200" cap="none" spc="-5" normalizeH="0" baseline="0" noProof="0" dirty="0">
                <a:ln>
                  <a:noFill/>
                </a:ln>
                <a:solidFill>
                  <a:srgbClr val="FF0000"/>
                </a:solidFill>
                <a:effectLst/>
                <a:uLnTx/>
                <a:uFillTx/>
                <a:latin typeface="Arial"/>
                <a:ea typeface="+mn-ea"/>
                <a:cs typeface="Arial"/>
              </a:rPr>
              <a:t>NUESTRO</a:t>
            </a:r>
            <a:r>
              <a:rPr kumimoji="0" sz="1600" b="1" i="0" u="none" strike="noStrike" kern="1200" cap="none" spc="-15" normalizeH="0" baseline="0" noProof="0" dirty="0">
                <a:ln>
                  <a:noFill/>
                </a:ln>
                <a:solidFill>
                  <a:srgbClr val="FF0000"/>
                </a:solidFill>
                <a:effectLst/>
                <a:uLnTx/>
                <a:uFillTx/>
                <a:latin typeface="Arial"/>
                <a:ea typeface="+mn-ea"/>
                <a:cs typeface="Arial"/>
              </a:rPr>
              <a:t> </a:t>
            </a:r>
            <a:r>
              <a:rPr kumimoji="0" sz="1600" b="1" i="0" u="none" strike="noStrike" kern="1200" cap="none" spc="-45" normalizeH="0" baseline="0" noProof="0" dirty="0">
                <a:ln>
                  <a:noFill/>
                </a:ln>
                <a:solidFill>
                  <a:srgbClr val="FF0000"/>
                </a:solidFill>
                <a:effectLst/>
                <a:uLnTx/>
                <a:uFillTx/>
                <a:latin typeface="Arial"/>
                <a:ea typeface="+mn-ea"/>
                <a:cs typeface="Arial"/>
              </a:rPr>
              <a:t>PAN</a:t>
            </a:r>
            <a:r>
              <a:rPr kumimoji="0" sz="1600" b="1" i="0" u="none" strike="noStrike" kern="1200" cap="none" spc="-15" normalizeH="0" baseline="0" noProof="0" dirty="0">
                <a:ln>
                  <a:noFill/>
                </a:ln>
                <a:solidFill>
                  <a:srgbClr val="FF0000"/>
                </a:solidFill>
                <a:effectLst/>
                <a:uLnTx/>
                <a:uFillTx/>
                <a:latin typeface="Arial"/>
                <a:ea typeface="+mn-ea"/>
                <a:cs typeface="Arial"/>
              </a:rPr>
              <a:t> </a:t>
            </a:r>
            <a:r>
              <a:rPr kumimoji="0" sz="1600" b="1" i="0" u="none" strike="noStrike" kern="1200" cap="none" spc="-5" normalizeH="0" baseline="0" noProof="0" dirty="0">
                <a:ln>
                  <a:noFill/>
                </a:ln>
                <a:solidFill>
                  <a:srgbClr val="FF0000"/>
                </a:solidFill>
                <a:effectLst/>
                <a:uLnTx/>
                <a:uFillTx/>
                <a:latin typeface="Arial"/>
                <a:ea typeface="+mn-ea"/>
                <a:cs typeface="Arial"/>
              </a:rPr>
              <a:t>EN</a:t>
            </a:r>
            <a:r>
              <a:rPr kumimoji="0" sz="1600" b="1" i="0" u="none" strike="noStrike" kern="1200" cap="none" spc="-15" normalizeH="0" baseline="0" noProof="0" dirty="0">
                <a:ln>
                  <a:noFill/>
                </a:ln>
                <a:solidFill>
                  <a:srgbClr val="FF0000"/>
                </a:solidFill>
                <a:effectLst/>
                <a:uLnTx/>
                <a:uFillTx/>
                <a:latin typeface="Arial"/>
                <a:ea typeface="+mn-ea"/>
                <a:cs typeface="Arial"/>
              </a:rPr>
              <a:t> </a:t>
            </a:r>
            <a:r>
              <a:rPr kumimoji="0" sz="1600" b="1" i="0" u="none" strike="noStrike" kern="1200" cap="none" spc="-5" normalizeH="0" baseline="0" noProof="0" dirty="0">
                <a:ln>
                  <a:noFill/>
                </a:ln>
                <a:solidFill>
                  <a:srgbClr val="FF0000"/>
                </a:solidFill>
                <a:effectLst/>
                <a:uLnTx/>
                <a:uFillTx/>
                <a:latin typeface="Arial"/>
                <a:ea typeface="+mn-ea"/>
                <a:cs typeface="Arial"/>
              </a:rPr>
              <a:t>LA</a:t>
            </a:r>
            <a:r>
              <a:rPr kumimoji="0" sz="1600" b="1" i="0" u="none" strike="noStrike" kern="1200" cap="none" spc="-75" normalizeH="0" baseline="0" noProof="0" dirty="0">
                <a:ln>
                  <a:noFill/>
                </a:ln>
                <a:solidFill>
                  <a:srgbClr val="FF0000"/>
                </a:solidFill>
                <a:effectLst/>
                <a:uLnTx/>
                <a:uFillTx/>
                <a:latin typeface="Arial"/>
                <a:ea typeface="+mn-ea"/>
                <a:cs typeface="Arial"/>
              </a:rPr>
              <a:t> </a:t>
            </a:r>
            <a:r>
              <a:rPr kumimoji="0" sz="1600" b="1" i="0" u="none" strike="noStrike" kern="1200" cap="none" spc="-5" normalizeH="0" baseline="0" noProof="0" dirty="0">
                <a:ln>
                  <a:noFill/>
                </a:ln>
                <a:solidFill>
                  <a:srgbClr val="FF0000"/>
                </a:solidFill>
                <a:effectLst/>
                <a:uLnTx/>
                <a:uFillTx/>
                <a:latin typeface="Arial"/>
                <a:ea typeface="+mn-ea"/>
                <a:cs typeface="Arial"/>
              </a:rPr>
              <a:t>REALIDAD…</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1952848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19455-58AC-C243-9D1C-7190F901E129}"/>
              </a:ext>
            </a:extLst>
          </p:cNvPr>
          <p:cNvSpPr>
            <a:spLocks noGrp="1"/>
          </p:cNvSpPr>
          <p:nvPr>
            <p:ph type="title"/>
          </p:nvPr>
        </p:nvSpPr>
        <p:spPr>
          <a:xfrm>
            <a:off x="755650" y="1501158"/>
            <a:ext cx="5562600" cy="430887"/>
          </a:xfrm>
        </p:spPr>
        <p:txBody>
          <a:bodyPr/>
          <a:lstStyle/>
          <a:p>
            <a:pPr algn="l"/>
            <a:r>
              <a:rPr lang="es-ES" spc="-5" dirty="0"/>
              <a:t>INCOMPLE</a:t>
            </a:r>
            <a:r>
              <a:rPr lang="es-ES" spc="-55" dirty="0"/>
              <a:t>T</a:t>
            </a:r>
            <a:r>
              <a:rPr lang="es-ES" spc="-5" dirty="0"/>
              <a:t>OS</a:t>
            </a:r>
            <a:endParaRPr lang="es-ES" dirty="0"/>
          </a:p>
        </p:txBody>
      </p:sp>
      <p:sp>
        <p:nvSpPr>
          <p:cNvPr id="4" name="Marcador de texto 3">
            <a:extLst>
              <a:ext uri="{FF2B5EF4-FFF2-40B4-BE49-F238E27FC236}">
                <a16:creationId xmlns:a16="http://schemas.microsoft.com/office/drawing/2014/main" id="{6CAB6242-4FFF-A341-8E7E-7E68D5C3AF4F}"/>
              </a:ext>
            </a:extLst>
          </p:cNvPr>
          <p:cNvSpPr>
            <a:spLocks noGrp="1"/>
          </p:cNvSpPr>
          <p:nvPr>
            <p:ph type="body" sz="quarter" idx="17"/>
          </p:nvPr>
        </p:nvSpPr>
        <p:spPr/>
        <p:txBody>
          <a:bodyPr/>
          <a:lstStyle/>
          <a:p>
            <a:r>
              <a:rPr lang="es-ES" dirty="0"/>
              <a:t>Data Science &amp; Machine Learning</a:t>
            </a:r>
          </a:p>
          <a:p>
            <a:endParaRPr lang="es-ES" dirty="0"/>
          </a:p>
        </p:txBody>
      </p:sp>
      <p:sp>
        <p:nvSpPr>
          <p:cNvPr id="5" name="Slide Number Placeholder 5">
            <a:extLst>
              <a:ext uri="{FF2B5EF4-FFF2-40B4-BE49-F238E27FC236}">
                <a16:creationId xmlns:a16="http://schemas.microsoft.com/office/drawing/2014/main" id="{92A84238-CC4C-B04E-A212-367A4A063146}"/>
              </a:ext>
            </a:extLst>
          </p:cNvPr>
          <p:cNvSpPr txBox="1">
            <a:spLocks/>
          </p:cNvSpPr>
          <p:nvPr/>
        </p:nvSpPr>
        <p:spPr>
          <a:xfrm>
            <a:off x="10280650" y="7089775"/>
            <a:ext cx="420131" cy="365125"/>
          </a:xfrm>
          <a:prstGeom prst="rect">
            <a:avLst/>
          </a:prstGeom>
        </p:spPr>
        <p:txBody>
          <a:bodyPr anchor="ctr"/>
          <a:lstStyle>
            <a:defPPr>
              <a:defRPr lang="en-US"/>
            </a:defPPr>
            <a:lvl1pPr marL="0" algn="l" defTabSz="914400" rtl="0" eaLnBrk="1" latinLnBrk="0" hangingPunct="1">
              <a:defRPr sz="10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FD42C2-681F-46B0-A2BD-72905F73C82B}" type="slidenum">
              <a:rPr lang="en-US" sz="900" smtClean="0">
                <a:solidFill>
                  <a:srgbClr val="3288D4"/>
                </a:solidFill>
              </a:rPr>
              <a:pPr/>
              <a:t>5</a:t>
            </a:fld>
            <a:endParaRPr lang="en-US" sz="900" dirty="0">
              <a:solidFill>
                <a:srgbClr val="3288D4"/>
              </a:solidFill>
            </a:endParaRPr>
          </a:p>
        </p:txBody>
      </p:sp>
      <p:pic>
        <p:nvPicPr>
          <p:cNvPr id="3" name="object 5">
            <a:extLst>
              <a:ext uri="{FF2B5EF4-FFF2-40B4-BE49-F238E27FC236}">
                <a16:creationId xmlns:a16="http://schemas.microsoft.com/office/drawing/2014/main" id="{B3459B94-083F-ABFB-9EC4-73728649251E}"/>
              </a:ext>
            </a:extLst>
          </p:cNvPr>
          <p:cNvPicPr/>
          <p:nvPr/>
        </p:nvPicPr>
        <p:blipFill>
          <a:blip r:embed="rId2" cstate="print"/>
          <a:stretch>
            <a:fillRect/>
          </a:stretch>
        </p:blipFill>
        <p:spPr>
          <a:xfrm>
            <a:off x="6640350" y="1764602"/>
            <a:ext cx="3836124" cy="3124474"/>
          </a:xfrm>
          <a:prstGeom prst="rect">
            <a:avLst/>
          </a:prstGeom>
        </p:spPr>
      </p:pic>
      <p:sp>
        <p:nvSpPr>
          <p:cNvPr id="6" name="object 6">
            <a:extLst>
              <a:ext uri="{FF2B5EF4-FFF2-40B4-BE49-F238E27FC236}">
                <a16:creationId xmlns:a16="http://schemas.microsoft.com/office/drawing/2014/main" id="{34B9EDDC-2AC4-62F8-980A-0B2D581B5D7A}"/>
              </a:ext>
            </a:extLst>
          </p:cNvPr>
          <p:cNvSpPr txBox="1"/>
          <p:nvPr/>
        </p:nvSpPr>
        <p:spPr>
          <a:xfrm>
            <a:off x="442524" y="2303175"/>
            <a:ext cx="3080385" cy="213360"/>
          </a:xfrm>
          <a:prstGeom prst="rect">
            <a:avLst/>
          </a:prstGeom>
          <a:solidFill>
            <a:srgbClr val="FFFFFF"/>
          </a:solidFill>
        </p:spPr>
        <p:txBody>
          <a:bodyPr vert="horz" wrap="square" lIns="0" tIns="0" rIns="0" bIns="0" rtlCol="0">
            <a:spAutoFit/>
          </a:bodyPr>
          <a:lstStyle/>
          <a:p>
            <a:pPr marL="0" marR="0" lvl="0" indent="0" algn="l" defTabSz="914400" rtl="0" eaLnBrk="1" fontAlgn="auto" latinLnBrk="0" hangingPunct="1">
              <a:lnSpc>
                <a:spcPts val="1625"/>
              </a:lnSpc>
              <a:spcBef>
                <a:spcPts val="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IDENTIFICARLOS</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y</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“MARCARLOS”: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a:extLst>
              <a:ext uri="{FF2B5EF4-FFF2-40B4-BE49-F238E27FC236}">
                <a16:creationId xmlns:a16="http://schemas.microsoft.com/office/drawing/2014/main" id="{0DD22B0C-1989-8B2A-2B47-6B39D9B246B3}"/>
              </a:ext>
            </a:extLst>
          </p:cNvPr>
          <p:cNvSpPr txBox="1"/>
          <p:nvPr/>
        </p:nvSpPr>
        <p:spPr>
          <a:xfrm>
            <a:off x="442524" y="2729894"/>
            <a:ext cx="5185410" cy="213360"/>
          </a:xfrm>
          <a:prstGeom prst="rect">
            <a:avLst/>
          </a:prstGeom>
          <a:solidFill>
            <a:srgbClr val="FFFFFF"/>
          </a:solidFill>
        </p:spPr>
        <p:txBody>
          <a:bodyPr vert="horz" wrap="square" lIns="0" tIns="0" rIns="0" bIns="0" rtlCol="0">
            <a:spAutoFit/>
          </a:bodyPr>
          <a:lstStyle/>
          <a:p>
            <a:pPr marL="0" marR="0" lvl="0" indent="0" algn="l" defTabSz="914400" rtl="0" eaLnBrk="1" fontAlgn="auto" latinLnBrk="0" hangingPunct="1">
              <a:lnSpc>
                <a:spcPts val="1625"/>
              </a:lnSpc>
              <a:spcBef>
                <a:spcPts val="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-1,</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NULL,</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0,</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Símbolos…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Debemos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rellenarlos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colocar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una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señal</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grpSp>
        <p:nvGrpSpPr>
          <p:cNvPr id="19" name="object 8">
            <a:extLst>
              <a:ext uri="{FF2B5EF4-FFF2-40B4-BE49-F238E27FC236}">
                <a16:creationId xmlns:a16="http://schemas.microsoft.com/office/drawing/2014/main" id="{5C519E78-9063-E093-782E-46AD9E19440C}"/>
              </a:ext>
            </a:extLst>
          </p:cNvPr>
          <p:cNvGrpSpPr/>
          <p:nvPr/>
        </p:nvGrpSpPr>
        <p:grpSpPr>
          <a:xfrm>
            <a:off x="223825" y="3136425"/>
            <a:ext cx="6316980" cy="4201795"/>
            <a:chOff x="223825" y="3136425"/>
            <a:chExt cx="6316980" cy="4201795"/>
          </a:xfrm>
        </p:grpSpPr>
        <p:pic>
          <p:nvPicPr>
            <p:cNvPr id="20" name="object 9">
              <a:extLst>
                <a:ext uri="{FF2B5EF4-FFF2-40B4-BE49-F238E27FC236}">
                  <a16:creationId xmlns:a16="http://schemas.microsoft.com/office/drawing/2014/main" id="{EF183469-1C46-FA7D-1F88-FD5C241FF859}"/>
                </a:ext>
              </a:extLst>
            </p:cNvPr>
            <p:cNvPicPr/>
            <p:nvPr/>
          </p:nvPicPr>
          <p:blipFill>
            <a:blip r:embed="rId3" cstate="print"/>
            <a:stretch>
              <a:fillRect/>
            </a:stretch>
          </p:blipFill>
          <p:spPr>
            <a:xfrm>
              <a:off x="223825" y="3136425"/>
              <a:ext cx="6316499" cy="4201499"/>
            </a:xfrm>
            <a:prstGeom prst="rect">
              <a:avLst/>
            </a:prstGeom>
          </p:spPr>
        </p:pic>
        <p:pic>
          <p:nvPicPr>
            <p:cNvPr id="21" name="object 10">
              <a:extLst>
                <a:ext uri="{FF2B5EF4-FFF2-40B4-BE49-F238E27FC236}">
                  <a16:creationId xmlns:a16="http://schemas.microsoft.com/office/drawing/2014/main" id="{F70729D5-6A91-42CF-35C0-21A09DEBF9AB}"/>
                </a:ext>
              </a:extLst>
            </p:cNvPr>
            <p:cNvPicPr/>
            <p:nvPr/>
          </p:nvPicPr>
          <p:blipFill>
            <a:blip r:embed="rId4" cstate="print"/>
            <a:stretch>
              <a:fillRect/>
            </a:stretch>
          </p:blipFill>
          <p:spPr>
            <a:xfrm>
              <a:off x="3701675" y="4608075"/>
              <a:ext cx="2038349" cy="2038349"/>
            </a:xfrm>
            <a:prstGeom prst="rect">
              <a:avLst/>
            </a:prstGeom>
          </p:spPr>
        </p:pic>
      </p:grpSp>
    </p:spTree>
    <p:extLst>
      <p:ext uri="{BB962C8B-B14F-4D97-AF65-F5344CB8AC3E}">
        <p14:creationId xmlns:p14="http://schemas.microsoft.com/office/powerpoint/2010/main" val="3717470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19455-58AC-C243-9D1C-7190F901E129}"/>
              </a:ext>
            </a:extLst>
          </p:cNvPr>
          <p:cNvSpPr>
            <a:spLocks noGrp="1"/>
          </p:cNvSpPr>
          <p:nvPr>
            <p:ph type="title"/>
          </p:nvPr>
        </p:nvSpPr>
        <p:spPr>
          <a:xfrm>
            <a:off x="755650" y="1501158"/>
            <a:ext cx="5562600" cy="430887"/>
          </a:xfrm>
        </p:spPr>
        <p:txBody>
          <a:bodyPr/>
          <a:lstStyle/>
          <a:p>
            <a:pPr algn="l"/>
            <a:r>
              <a:rPr lang="es-ES" spc="-5" dirty="0"/>
              <a:t>VALORES ATÍPICOS</a:t>
            </a:r>
            <a:br>
              <a:rPr lang="es-ES" spc="-5" dirty="0"/>
            </a:br>
            <a:endParaRPr lang="es-ES" dirty="0"/>
          </a:p>
        </p:txBody>
      </p:sp>
      <p:sp>
        <p:nvSpPr>
          <p:cNvPr id="4" name="Marcador de texto 3">
            <a:extLst>
              <a:ext uri="{FF2B5EF4-FFF2-40B4-BE49-F238E27FC236}">
                <a16:creationId xmlns:a16="http://schemas.microsoft.com/office/drawing/2014/main" id="{6CAB6242-4FFF-A341-8E7E-7E68D5C3AF4F}"/>
              </a:ext>
            </a:extLst>
          </p:cNvPr>
          <p:cNvSpPr>
            <a:spLocks noGrp="1"/>
          </p:cNvSpPr>
          <p:nvPr>
            <p:ph type="body" sz="quarter" idx="17"/>
          </p:nvPr>
        </p:nvSpPr>
        <p:spPr/>
        <p:txBody>
          <a:bodyPr/>
          <a:lstStyle/>
          <a:p>
            <a:r>
              <a:rPr lang="es-ES" dirty="0"/>
              <a:t>Data Science &amp; Machine Learning</a:t>
            </a:r>
          </a:p>
          <a:p>
            <a:endParaRPr lang="es-ES" dirty="0"/>
          </a:p>
        </p:txBody>
      </p:sp>
      <p:sp>
        <p:nvSpPr>
          <p:cNvPr id="5" name="Slide Number Placeholder 5">
            <a:extLst>
              <a:ext uri="{FF2B5EF4-FFF2-40B4-BE49-F238E27FC236}">
                <a16:creationId xmlns:a16="http://schemas.microsoft.com/office/drawing/2014/main" id="{92A84238-CC4C-B04E-A212-367A4A063146}"/>
              </a:ext>
            </a:extLst>
          </p:cNvPr>
          <p:cNvSpPr txBox="1">
            <a:spLocks/>
          </p:cNvSpPr>
          <p:nvPr/>
        </p:nvSpPr>
        <p:spPr>
          <a:xfrm>
            <a:off x="10280650" y="7089775"/>
            <a:ext cx="420131" cy="365125"/>
          </a:xfrm>
          <a:prstGeom prst="rect">
            <a:avLst/>
          </a:prstGeom>
        </p:spPr>
        <p:txBody>
          <a:bodyPr anchor="ctr"/>
          <a:lstStyle>
            <a:defPPr>
              <a:defRPr lang="en-US"/>
            </a:defPPr>
            <a:lvl1pPr marL="0" algn="l" defTabSz="914400" rtl="0" eaLnBrk="1" latinLnBrk="0" hangingPunct="1">
              <a:defRPr sz="10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FD42C2-681F-46B0-A2BD-72905F73C82B}" type="slidenum">
              <a:rPr lang="en-US" sz="900" smtClean="0">
                <a:solidFill>
                  <a:srgbClr val="3288D4"/>
                </a:solidFill>
              </a:rPr>
              <a:pPr/>
              <a:t>6</a:t>
            </a:fld>
            <a:endParaRPr lang="en-US" sz="900" dirty="0">
              <a:solidFill>
                <a:srgbClr val="3288D4"/>
              </a:solidFill>
            </a:endParaRPr>
          </a:p>
        </p:txBody>
      </p:sp>
      <p:sp>
        <p:nvSpPr>
          <p:cNvPr id="8" name="object 5">
            <a:extLst>
              <a:ext uri="{FF2B5EF4-FFF2-40B4-BE49-F238E27FC236}">
                <a16:creationId xmlns:a16="http://schemas.microsoft.com/office/drawing/2014/main" id="{FA40C212-2CFF-1D0E-9B9E-13D0AF6C8555}"/>
              </a:ext>
            </a:extLst>
          </p:cNvPr>
          <p:cNvSpPr txBox="1"/>
          <p:nvPr/>
        </p:nvSpPr>
        <p:spPr>
          <a:xfrm>
            <a:off x="3517850" y="2434633"/>
            <a:ext cx="176720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Arial"/>
                <a:ea typeface="+mn-ea"/>
                <a:cs typeface="Arial"/>
              </a:rPr>
              <a:t>OUTLIERS!!</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pic>
        <p:nvPicPr>
          <p:cNvPr id="9" name="object 6">
            <a:extLst>
              <a:ext uri="{FF2B5EF4-FFF2-40B4-BE49-F238E27FC236}">
                <a16:creationId xmlns:a16="http://schemas.microsoft.com/office/drawing/2014/main" id="{60CE907D-3B05-9CD2-8A2A-6A9D6B3DC9C1}"/>
              </a:ext>
            </a:extLst>
          </p:cNvPr>
          <p:cNvPicPr/>
          <p:nvPr/>
        </p:nvPicPr>
        <p:blipFill>
          <a:blip r:embed="rId2" cstate="print"/>
          <a:stretch>
            <a:fillRect/>
          </a:stretch>
        </p:blipFill>
        <p:spPr>
          <a:xfrm>
            <a:off x="2016900" y="3342100"/>
            <a:ext cx="6192853" cy="3438499"/>
          </a:xfrm>
          <a:prstGeom prst="rect">
            <a:avLst/>
          </a:prstGeom>
        </p:spPr>
      </p:pic>
    </p:spTree>
    <p:extLst>
      <p:ext uri="{BB962C8B-B14F-4D97-AF65-F5344CB8AC3E}">
        <p14:creationId xmlns:p14="http://schemas.microsoft.com/office/powerpoint/2010/main" val="3600910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19455-58AC-C243-9D1C-7190F901E129}"/>
              </a:ext>
            </a:extLst>
          </p:cNvPr>
          <p:cNvSpPr>
            <a:spLocks noGrp="1"/>
          </p:cNvSpPr>
          <p:nvPr>
            <p:ph type="title"/>
          </p:nvPr>
        </p:nvSpPr>
        <p:spPr>
          <a:xfrm>
            <a:off x="755650" y="1501158"/>
            <a:ext cx="5562600" cy="430887"/>
          </a:xfrm>
        </p:spPr>
        <p:txBody>
          <a:bodyPr/>
          <a:lstStyle/>
          <a:p>
            <a:pPr algn="l"/>
            <a:r>
              <a:rPr lang="es-ES" spc="-5" dirty="0"/>
              <a:t>ALGUNAS MÉTRICAS</a:t>
            </a:r>
            <a:endParaRPr lang="es-ES" dirty="0"/>
          </a:p>
        </p:txBody>
      </p:sp>
      <p:sp>
        <p:nvSpPr>
          <p:cNvPr id="4" name="Marcador de texto 3">
            <a:extLst>
              <a:ext uri="{FF2B5EF4-FFF2-40B4-BE49-F238E27FC236}">
                <a16:creationId xmlns:a16="http://schemas.microsoft.com/office/drawing/2014/main" id="{6CAB6242-4FFF-A341-8E7E-7E68D5C3AF4F}"/>
              </a:ext>
            </a:extLst>
          </p:cNvPr>
          <p:cNvSpPr>
            <a:spLocks noGrp="1"/>
          </p:cNvSpPr>
          <p:nvPr>
            <p:ph type="body" sz="quarter" idx="17"/>
          </p:nvPr>
        </p:nvSpPr>
        <p:spPr/>
        <p:txBody>
          <a:bodyPr/>
          <a:lstStyle/>
          <a:p>
            <a:r>
              <a:rPr lang="es-ES" dirty="0"/>
              <a:t>Data Science &amp; Machine Learning</a:t>
            </a:r>
          </a:p>
          <a:p>
            <a:endParaRPr lang="es-ES" dirty="0"/>
          </a:p>
        </p:txBody>
      </p:sp>
      <p:sp>
        <p:nvSpPr>
          <p:cNvPr id="5" name="Slide Number Placeholder 5">
            <a:extLst>
              <a:ext uri="{FF2B5EF4-FFF2-40B4-BE49-F238E27FC236}">
                <a16:creationId xmlns:a16="http://schemas.microsoft.com/office/drawing/2014/main" id="{92A84238-CC4C-B04E-A212-367A4A063146}"/>
              </a:ext>
            </a:extLst>
          </p:cNvPr>
          <p:cNvSpPr txBox="1">
            <a:spLocks/>
          </p:cNvSpPr>
          <p:nvPr/>
        </p:nvSpPr>
        <p:spPr>
          <a:xfrm>
            <a:off x="10280650" y="7089775"/>
            <a:ext cx="420131" cy="365125"/>
          </a:xfrm>
          <a:prstGeom prst="rect">
            <a:avLst/>
          </a:prstGeom>
        </p:spPr>
        <p:txBody>
          <a:bodyPr anchor="ctr"/>
          <a:lstStyle>
            <a:defPPr>
              <a:defRPr lang="en-US"/>
            </a:defPPr>
            <a:lvl1pPr marL="0" algn="l" defTabSz="914400" rtl="0" eaLnBrk="1" latinLnBrk="0" hangingPunct="1">
              <a:defRPr sz="10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FD42C2-681F-46B0-A2BD-72905F73C82B}" type="slidenum">
              <a:rPr lang="en-US" sz="900" smtClean="0">
                <a:solidFill>
                  <a:srgbClr val="3288D4"/>
                </a:solidFill>
              </a:rPr>
              <a:pPr/>
              <a:t>7</a:t>
            </a:fld>
            <a:endParaRPr lang="en-US" sz="900" dirty="0">
              <a:solidFill>
                <a:srgbClr val="3288D4"/>
              </a:solidFill>
            </a:endParaRPr>
          </a:p>
        </p:txBody>
      </p:sp>
      <p:pic>
        <p:nvPicPr>
          <p:cNvPr id="3" name="object 5">
            <a:extLst>
              <a:ext uri="{FF2B5EF4-FFF2-40B4-BE49-F238E27FC236}">
                <a16:creationId xmlns:a16="http://schemas.microsoft.com/office/drawing/2014/main" id="{3FAF53A2-DA6F-8EB4-20BD-7456F40D5B0C}"/>
              </a:ext>
            </a:extLst>
          </p:cNvPr>
          <p:cNvPicPr/>
          <p:nvPr/>
        </p:nvPicPr>
        <p:blipFill>
          <a:blip r:embed="rId2" cstate="print"/>
          <a:stretch>
            <a:fillRect/>
          </a:stretch>
        </p:blipFill>
        <p:spPr>
          <a:xfrm>
            <a:off x="1206924" y="2448424"/>
            <a:ext cx="8098475" cy="4049225"/>
          </a:xfrm>
          <a:prstGeom prst="rect">
            <a:avLst/>
          </a:prstGeom>
        </p:spPr>
      </p:pic>
    </p:spTree>
    <p:extLst>
      <p:ext uri="{BB962C8B-B14F-4D97-AF65-F5344CB8AC3E}">
        <p14:creationId xmlns:p14="http://schemas.microsoft.com/office/powerpoint/2010/main" val="2464096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19455-58AC-C243-9D1C-7190F901E129}"/>
              </a:ext>
            </a:extLst>
          </p:cNvPr>
          <p:cNvSpPr>
            <a:spLocks noGrp="1"/>
          </p:cNvSpPr>
          <p:nvPr>
            <p:ph type="title"/>
          </p:nvPr>
        </p:nvSpPr>
        <p:spPr>
          <a:xfrm>
            <a:off x="755650" y="1501158"/>
            <a:ext cx="5562600" cy="430887"/>
          </a:xfrm>
        </p:spPr>
        <p:txBody>
          <a:bodyPr/>
          <a:lstStyle/>
          <a:p>
            <a:pPr algn="l"/>
            <a:r>
              <a:rPr lang="es-ES" spc="-5" dirty="0"/>
              <a:t>ETL</a:t>
            </a:r>
            <a:endParaRPr lang="es-ES" dirty="0"/>
          </a:p>
        </p:txBody>
      </p:sp>
      <p:sp>
        <p:nvSpPr>
          <p:cNvPr id="4" name="Marcador de texto 3">
            <a:extLst>
              <a:ext uri="{FF2B5EF4-FFF2-40B4-BE49-F238E27FC236}">
                <a16:creationId xmlns:a16="http://schemas.microsoft.com/office/drawing/2014/main" id="{6CAB6242-4FFF-A341-8E7E-7E68D5C3AF4F}"/>
              </a:ext>
            </a:extLst>
          </p:cNvPr>
          <p:cNvSpPr>
            <a:spLocks noGrp="1"/>
          </p:cNvSpPr>
          <p:nvPr>
            <p:ph type="body" sz="quarter" idx="17"/>
          </p:nvPr>
        </p:nvSpPr>
        <p:spPr/>
        <p:txBody>
          <a:bodyPr/>
          <a:lstStyle/>
          <a:p>
            <a:r>
              <a:rPr lang="es-ES" dirty="0"/>
              <a:t>Data Science &amp; Machine Learning</a:t>
            </a:r>
          </a:p>
          <a:p>
            <a:endParaRPr lang="es-ES" dirty="0"/>
          </a:p>
        </p:txBody>
      </p:sp>
      <p:sp>
        <p:nvSpPr>
          <p:cNvPr id="5" name="Slide Number Placeholder 5">
            <a:extLst>
              <a:ext uri="{FF2B5EF4-FFF2-40B4-BE49-F238E27FC236}">
                <a16:creationId xmlns:a16="http://schemas.microsoft.com/office/drawing/2014/main" id="{92A84238-CC4C-B04E-A212-367A4A063146}"/>
              </a:ext>
            </a:extLst>
          </p:cNvPr>
          <p:cNvSpPr txBox="1">
            <a:spLocks/>
          </p:cNvSpPr>
          <p:nvPr/>
        </p:nvSpPr>
        <p:spPr>
          <a:xfrm>
            <a:off x="10280650" y="7089775"/>
            <a:ext cx="420131" cy="365125"/>
          </a:xfrm>
          <a:prstGeom prst="rect">
            <a:avLst/>
          </a:prstGeom>
        </p:spPr>
        <p:txBody>
          <a:bodyPr anchor="ctr"/>
          <a:lstStyle>
            <a:defPPr>
              <a:defRPr lang="en-US"/>
            </a:defPPr>
            <a:lvl1pPr marL="0" algn="l" defTabSz="914400" rtl="0" eaLnBrk="1" latinLnBrk="0" hangingPunct="1">
              <a:defRPr sz="10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FD42C2-681F-46B0-A2BD-72905F73C82B}" type="slidenum">
              <a:rPr lang="en-US" sz="900" smtClean="0">
                <a:solidFill>
                  <a:srgbClr val="3288D4"/>
                </a:solidFill>
              </a:rPr>
              <a:pPr/>
              <a:t>8</a:t>
            </a:fld>
            <a:endParaRPr lang="en-US" sz="900" dirty="0">
              <a:solidFill>
                <a:srgbClr val="3288D4"/>
              </a:solidFill>
            </a:endParaRPr>
          </a:p>
        </p:txBody>
      </p:sp>
      <p:pic>
        <p:nvPicPr>
          <p:cNvPr id="3" name="Imagen 2">
            <a:extLst>
              <a:ext uri="{FF2B5EF4-FFF2-40B4-BE49-F238E27FC236}">
                <a16:creationId xmlns:a16="http://schemas.microsoft.com/office/drawing/2014/main" id="{63F5F8AD-EFB5-6FB2-AC38-46C3A26A5B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4719" y="1952915"/>
            <a:ext cx="5986310" cy="2748913"/>
          </a:xfrm>
          <a:prstGeom prst="rect">
            <a:avLst/>
          </a:prstGeom>
        </p:spPr>
      </p:pic>
      <p:sp>
        <p:nvSpPr>
          <p:cNvPr id="6" name="CuadroTexto 5">
            <a:extLst>
              <a:ext uri="{FF2B5EF4-FFF2-40B4-BE49-F238E27FC236}">
                <a16:creationId xmlns:a16="http://schemas.microsoft.com/office/drawing/2014/main" id="{E34EFC99-C1E2-12AB-798C-A740287B0CFC}"/>
              </a:ext>
            </a:extLst>
          </p:cNvPr>
          <p:cNvSpPr txBox="1"/>
          <p:nvPr/>
        </p:nvSpPr>
        <p:spPr>
          <a:xfrm>
            <a:off x="368245" y="3645914"/>
            <a:ext cx="9287383" cy="2677656"/>
          </a:xfrm>
          <a:prstGeom prst="rect">
            <a:avLst/>
          </a:prstGeom>
          <a:noFill/>
        </p:spPr>
        <p:txBody>
          <a:bodyPr wrap="square" rtlCol="0">
            <a:spAutoFit/>
          </a:bodyPr>
          <a:lstStyle/>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endParaRPr lang="es-ES" sz="2400" dirty="0"/>
          </a:p>
          <a:p>
            <a:pPr marL="285750" indent="-285750" algn="just">
              <a:buFont typeface="Arial" panose="020B0604020202020204" pitchFamily="34" charset="0"/>
              <a:buChar char="•"/>
            </a:pPr>
            <a:r>
              <a:rPr lang="es-ES" sz="2400" dirty="0"/>
              <a:t>Proceso que permite:</a:t>
            </a:r>
          </a:p>
          <a:p>
            <a:pPr marL="742950" lvl="1" indent="-285750" algn="just">
              <a:buFont typeface="Courier New" panose="02070309020205020404" pitchFamily="49" charset="0"/>
              <a:buChar char="o"/>
            </a:pPr>
            <a:r>
              <a:rPr lang="es-ES" sz="2400" dirty="0"/>
              <a:t>mover datos desde múltiples fuentes,</a:t>
            </a:r>
          </a:p>
          <a:p>
            <a:pPr marL="742950" lvl="1" indent="-285750" algn="just">
              <a:buFont typeface="Courier New" panose="02070309020205020404" pitchFamily="49" charset="0"/>
              <a:buChar char="o"/>
            </a:pPr>
            <a:r>
              <a:rPr lang="es-ES" sz="2400" dirty="0"/>
              <a:t>reformatearlos y limpiarlos, </a:t>
            </a:r>
          </a:p>
          <a:p>
            <a:pPr marL="742950" lvl="1" indent="-285750" algn="just">
              <a:buFont typeface="Courier New" panose="02070309020205020404" pitchFamily="49" charset="0"/>
              <a:buChar char="o"/>
            </a:pPr>
            <a:r>
              <a:rPr lang="es-ES" sz="2400" dirty="0"/>
              <a:t>y cargarlos en otra base de datos para analizar, o en otro sistema operacional para apoyar un proceso de negocio.</a:t>
            </a:r>
          </a:p>
        </p:txBody>
      </p:sp>
      <p:sp>
        <p:nvSpPr>
          <p:cNvPr id="7" name="CuadroTexto 6">
            <a:extLst>
              <a:ext uri="{FF2B5EF4-FFF2-40B4-BE49-F238E27FC236}">
                <a16:creationId xmlns:a16="http://schemas.microsoft.com/office/drawing/2014/main" id="{B7E6C257-9573-D05D-A49D-EA9E0783B22B}"/>
              </a:ext>
            </a:extLst>
          </p:cNvPr>
          <p:cNvSpPr txBox="1"/>
          <p:nvPr/>
        </p:nvSpPr>
        <p:spPr>
          <a:xfrm>
            <a:off x="368245" y="2865706"/>
            <a:ext cx="3830411" cy="461665"/>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err="1"/>
              <a:t>Extract</a:t>
            </a:r>
            <a:r>
              <a:rPr lang="es-ES" sz="2400" dirty="0"/>
              <a:t>-</a:t>
            </a:r>
            <a:r>
              <a:rPr lang="es-ES" sz="2400" dirty="0" err="1"/>
              <a:t>Transform</a:t>
            </a:r>
            <a:r>
              <a:rPr lang="es-ES" sz="2400" dirty="0"/>
              <a:t>-Load</a:t>
            </a:r>
            <a:endParaRPr lang="es-ES" sz="1400" dirty="0"/>
          </a:p>
        </p:txBody>
      </p:sp>
    </p:spTree>
    <p:extLst>
      <p:ext uri="{BB962C8B-B14F-4D97-AF65-F5344CB8AC3E}">
        <p14:creationId xmlns:p14="http://schemas.microsoft.com/office/powerpoint/2010/main" val="677950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92;p6">
            <a:extLst>
              <a:ext uri="{FF2B5EF4-FFF2-40B4-BE49-F238E27FC236}">
                <a16:creationId xmlns:a16="http://schemas.microsoft.com/office/drawing/2014/main" id="{4611138D-F429-226E-6275-A2D6CC55568E}"/>
              </a:ext>
            </a:extLst>
          </p:cNvPr>
          <p:cNvPicPr preferRelativeResize="0"/>
          <p:nvPr/>
        </p:nvPicPr>
        <p:blipFill rotWithShape="1">
          <a:blip r:embed="rId2">
            <a:alphaModFix/>
          </a:blip>
          <a:srcRect b="-10582"/>
          <a:stretch/>
        </p:blipFill>
        <p:spPr>
          <a:xfrm>
            <a:off x="0" y="-176271"/>
            <a:ext cx="10807700" cy="2744143"/>
          </a:xfrm>
          <a:prstGeom prst="rect">
            <a:avLst/>
          </a:prstGeom>
          <a:noFill/>
          <a:ln>
            <a:noFill/>
          </a:ln>
        </p:spPr>
      </p:pic>
      <p:sp>
        <p:nvSpPr>
          <p:cNvPr id="6" name="Google Shape;93;p6">
            <a:extLst>
              <a:ext uri="{FF2B5EF4-FFF2-40B4-BE49-F238E27FC236}">
                <a16:creationId xmlns:a16="http://schemas.microsoft.com/office/drawing/2014/main" id="{75708FD9-87B3-869C-37E0-7375A69D83BF}"/>
              </a:ext>
            </a:extLst>
          </p:cNvPr>
          <p:cNvSpPr/>
          <p:nvPr/>
        </p:nvSpPr>
        <p:spPr>
          <a:xfrm>
            <a:off x="0" y="1567729"/>
            <a:ext cx="3803650" cy="44819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Título 1">
            <a:extLst>
              <a:ext uri="{FF2B5EF4-FFF2-40B4-BE49-F238E27FC236}">
                <a16:creationId xmlns:a16="http://schemas.microsoft.com/office/drawing/2014/main" id="{99419455-58AC-C243-9D1C-7190F901E129}"/>
              </a:ext>
            </a:extLst>
          </p:cNvPr>
          <p:cNvSpPr>
            <a:spLocks noGrp="1"/>
          </p:cNvSpPr>
          <p:nvPr>
            <p:ph type="title"/>
          </p:nvPr>
        </p:nvSpPr>
        <p:spPr>
          <a:xfrm>
            <a:off x="755650" y="992453"/>
            <a:ext cx="5562600" cy="430887"/>
          </a:xfrm>
        </p:spPr>
        <p:txBody>
          <a:bodyPr/>
          <a:lstStyle/>
          <a:p>
            <a:pPr algn="l"/>
            <a:r>
              <a:rPr lang="es-ES" spc="-5" dirty="0">
                <a:solidFill>
                  <a:schemeClr val="bg1"/>
                </a:solidFill>
              </a:rPr>
              <a:t>CONTEXTO</a:t>
            </a:r>
            <a:endParaRPr lang="es-ES" dirty="0">
              <a:solidFill>
                <a:schemeClr val="bg1"/>
              </a:solidFill>
            </a:endParaRPr>
          </a:p>
        </p:txBody>
      </p:sp>
      <p:sp>
        <p:nvSpPr>
          <p:cNvPr id="4" name="Marcador de texto 3">
            <a:extLst>
              <a:ext uri="{FF2B5EF4-FFF2-40B4-BE49-F238E27FC236}">
                <a16:creationId xmlns:a16="http://schemas.microsoft.com/office/drawing/2014/main" id="{6CAB6242-4FFF-A341-8E7E-7E68D5C3AF4F}"/>
              </a:ext>
            </a:extLst>
          </p:cNvPr>
          <p:cNvSpPr>
            <a:spLocks noGrp="1"/>
          </p:cNvSpPr>
          <p:nvPr>
            <p:ph type="body" sz="quarter" idx="17"/>
          </p:nvPr>
        </p:nvSpPr>
        <p:spPr/>
        <p:txBody>
          <a:bodyPr/>
          <a:lstStyle/>
          <a:p>
            <a:r>
              <a:rPr lang="es-ES" dirty="0">
                <a:solidFill>
                  <a:schemeClr val="bg1"/>
                </a:solidFill>
              </a:rPr>
              <a:t>Data Science &amp; Machine Learning</a:t>
            </a:r>
          </a:p>
          <a:p>
            <a:endParaRPr lang="es-ES" dirty="0">
              <a:solidFill>
                <a:schemeClr val="bg1"/>
              </a:solidFill>
            </a:endParaRPr>
          </a:p>
        </p:txBody>
      </p:sp>
      <p:sp>
        <p:nvSpPr>
          <p:cNvPr id="5" name="Slide Number Placeholder 5">
            <a:extLst>
              <a:ext uri="{FF2B5EF4-FFF2-40B4-BE49-F238E27FC236}">
                <a16:creationId xmlns:a16="http://schemas.microsoft.com/office/drawing/2014/main" id="{92A84238-CC4C-B04E-A212-367A4A063146}"/>
              </a:ext>
            </a:extLst>
          </p:cNvPr>
          <p:cNvSpPr txBox="1">
            <a:spLocks/>
          </p:cNvSpPr>
          <p:nvPr/>
        </p:nvSpPr>
        <p:spPr>
          <a:xfrm>
            <a:off x="10280650" y="7089775"/>
            <a:ext cx="420131" cy="365125"/>
          </a:xfrm>
          <a:prstGeom prst="rect">
            <a:avLst/>
          </a:prstGeom>
        </p:spPr>
        <p:txBody>
          <a:bodyPr anchor="ctr"/>
          <a:lstStyle>
            <a:defPPr>
              <a:defRPr lang="en-US"/>
            </a:defPPr>
            <a:lvl1pPr marL="0" algn="l" defTabSz="914400" rtl="0" eaLnBrk="1" latinLnBrk="0" hangingPunct="1">
              <a:defRPr sz="10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FD42C2-681F-46B0-A2BD-72905F73C82B}" type="slidenum">
              <a:rPr lang="en-US" sz="900" smtClean="0">
                <a:solidFill>
                  <a:srgbClr val="3288D4"/>
                </a:solidFill>
              </a:rPr>
              <a:pPr/>
              <a:t>9</a:t>
            </a:fld>
            <a:endParaRPr lang="en-US" sz="900" dirty="0">
              <a:solidFill>
                <a:srgbClr val="3288D4"/>
              </a:solidFill>
            </a:endParaRPr>
          </a:p>
        </p:txBody>
      </p:sp>
      <p:sp>
        <p:nvSpPr>
          <p:cNvPr id="7" name="Título 1">
            <a:extLst>
              <a:ext uri="{FF2B5EF4-FFF2-40B4-BE49-F238E27FC236}">
                <a16:creationId xmlns:a16="http://schemas.microsoft.com/office/drawing/2014/main" id="{EFBEF373-76DF-A347-25D7-65304723E833}"/>
              </a:ext>
            </a:extLst>
          </p:cNvPr>
          <p:cNvSpPr txBox="1">
            <a:spLocks/>
          </p:cNvSpPr>
          <p:nvPr/>
        </p:nvSpPr>
        <p:spPr>
          <a:xfrm>
            <a:off x="374650" y="1494701"/>
            <a:ext cx="5562600" cy="430887"/>
          </a:xfrm>
          <a:prstGeom prst="rect">
            <a:avLst/>
          </a:prstGeom>
        </p:spPr>
        <p:txBody>
          <a:bodyPr/>
          <a:lstStyle>
            <a:lvl1pPr>
              <a:defRPr sz="2800" b="0" i="0">
                <a:solidFill>
                  <a:srgbClr val="3288D4"/>
                </a:solidFill>
                <a:latin typeface="Arial" panose="020B0604020202020204" pitchFamily="34" charset="0"/>
                <a:ea typeface="+mj-ea"/>
                <a:cs typeface="+mj-cs"/>
              </a:defRPr>
            </a:lvl1pPr>
          </a:lstStyle>
          <a:p>
            <a:r>
              <a:rPr lang="es-ES" dirty="0"/>
              <a:t>¿Quién es SpaceX?</a:t>
            </a:r>
          </a:p>
          <a:p>
            <a:pPr algn="l"/>
            <a:endParaRPr lang="es-ES" kern="0" dirty="0">
              <a:solidFill>
                <a:schemeClr val="bg1"/>
              </a:solidFill>
            </a:endParaRPr>
          </a:p>
        </p:txBody>
      </p:sp>
      <p:sp>
        <p:nvSpPr>
          <p:cNvPr id="10" name="Google Shape;94;p6">
            <a:extLst>
              <a:ext uri="{FF2B5EF4-FFF2-40B4-BE49-F238E27FC236}">
                <a16:creationId xmlns:a16="http://schemas.microsoft.com/office/drawing/2014/main" id="{4E29EC69-4294-216E-7D90-F650A875FE96}"/>
              </a:ext>
            </a:extLst>
          </p:cNvPr>
          <p:cNvSpPr txBox="1">
            <a:spLocks/>
          </p:cNvSpPr>
          <p:nvPr/>
        </p:nvSpPr>
        <p:spPr>
          <a:xfrm>
            <a:off x="717925" y="2684211"/>
            <a:ext cx="8763000" cy="4405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Clr>
                <a:srgbClr val="000000"/>
              </a:buClr>
              <a:buSzPts val="1400"/>
              <a:buFont typeface="Arial"/>
              <a:buNone/>
              <a:defRPr sz="4250" b="0" i="0" u="none" strike="noStrike" cap="none">
                <a:solidFill>
                  <a:srgbClr val="000000"/>
                </a:solidFill>
                <a:latin typeface="Calibri"/>
                <a:ea typeface="Calibri"/>
                <a:cs typeface="Calibri"/>
                <a:sym typeface="Calibri"/>
              </a:defRPr>
            </a:lvl2pPr>
            <a:lvl3pPr marL="1371600" marR="0" lvl="2" indent="-228600" algn="l" rtl="0">
              <a:lnSpc>
                <a:spcPct val="114823"/>
              </a:lnSpc>
              <a:spcBef>
                <a:spcPts val="0"/>
              </a:spcBef>
              <a:spcAft>
                <a:spcPts val="0"/>
              </a:spcAft>
              <a:buClr>
                <a:srgbClr val="000000"/>
              </a:buClr>
              <a:buSzPts val="1400"/>
              <a:buFont typeface="Arial"/>
              <a:buNone/>
              <a:defRPr sz="4250" b="0" i="0" u="none" strike="noStrike" cap="none">
                <a:solidFill>
                  <a:srgbClr val="000000"/>
                </a:solidFill>
                <a:latin typeface="Calibri"/>
                <a:ea typeface="Calibri"/>
                <a:cs typeface="Calibri"/>
                <a:sym typeface="Calibri"/>
              </a:defRPr>
            </a:lvl3pPr>
            <a:lvl4pPr marL="1828800" marR="0" lvl="3" indent="-228600" algn="l" rtl="0">
              <a:lnSpc>
                <a:spcPct val="114823"/>
              </a:lnSpc>
              <a:spcBef>
                <a:spcPts val="0"/>
              </a:spcBef>
              <a:spcAft>
                <a:spcPts val="0"/>
              </a:spcAft>
              <a:buClr>
                <a:srgbClr val="000000"/>
              </a:buClr>
              <a:buSzPts val="1400"/>
              <a:buFont typeface="Arial"/>
              <a:buNone/>
              <a:defRPr sz="4250" b="0" i="0" u="none" strike="noStrike" cap="none">
                <a:solidFill>
                  <a:srgbClr val="000000"/>
                </a:solidFill>
                <a:latin typeface="Calibri"/>
                <a:ea typeface="Calibri"/>
                <a:cs typeface="Calibri"/>
                <a:sym typeface="Calibri"/>
              </a:defRPr>
            </a:lvl4pPr>
            <a:lvl5pPr marL="2286000" marR="0" lvl="4" indent="-228600" algn="l" rtl="0">
              <a:lnSpc>
                <a:spcPct val="114823"/>
              </a:lnSpc>
              <a:spcBef>
                <a:spcPts val="0"/>
              </a:spcBef>
              <a:spcAft>
                <a:spcPts val="0"/>
              </a:spcAft>
              <a:buClr>
                <a:srgbClr val="000000"/>
              </a:buClr>
              <a:buSzPts val="1400"/>
              <a:buFont typeface="Arial"/>
              <a:buNone/>
              <a:defRPr sz="425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pPr marL="0" marR="0" lvl="0" indent="0" algn="just" defTabSz="914400" rtl="0" eaLnBrk="1" fontAlgn="auto" latinLnBrk="0" hangingPunct="1">
              <a:lnSpc>
                <a:spcPct val="100000"/>
              </a:lnSpc>
              <a:spcBef>
                <a:spcPts val="0"/>
              </a:spcBef>
              <a:spcAft>
                <a:spcPts val="0"/>
              </a:spcAft>
              <a:buClr>
                <a:srgbClr val="061121"/>
              </a:buClr>
              <a:buSzPts val="1800"/>
              <a:buFont typeface="Arial"/>
              <a:buNone/>
              <a:tabLst/>
              <a:defRPr/>
            </a:pPr>
            <a:r>
              <a:rPr kumimoji="0" lang="es-ES" sz="1700" b="1" i="0" u="none" strike="noStrike" kern="0" cap="none" spc="0" normalizeH="0" baseline="0" noProof="0">
                <a:ln>
                  <a:noFill/>
                </a:ln>
                <a:solidFill>
                  <a:srgbClr val="061121"/>
                </a:solidFill>
                <a:effectLst/>
                <a:uLnTx/>
                <a:uFillTx/>
                <a:latin typeface="Arial"/>
                <a:cs typeface="Arial"/>
                <a:sym typeface="Arial"/>
              </a:rPr>
              <a:t>Space Exploration Technologies Corp., conocida como SpaceX, es una empresa estadounidense de fabricación aeroespacial y de servicios de transporte espacial con sede en Hawthorne (California). Fue fundada en 2002 por Elon Musk con el objetivo de reducir los costes de viajar al espacio para facilitar la colonización de Marte. SpaceX ha desarrollado varios vehículos de lanzamiento, la constelación Starlink, la nave de carga Dragon y llevado astronautas a la Estación Espacial Internacional en la Dragon 2.</a:t>
            </a:r>
          </a:p>
          <a:p>
            <a:pPr marL="0" marR="0" lvl="0" indent="0" algn="just" defTabSz="914400" rtl="0" eaLnBrk="1" fontAlgn="auto" latinLnBrk="0" hangingPunct="1">
              <a:lnSpc>
                <a:spcPct val="100000"/>
              </a:lnSpc>
              <a:spcBef>
                <a:spcPts val="0"/>
              </a:spcBef>
              <a:spcAft>
                <a:spcPts val="0"/>
              </a:spcAft>
              <a:buClr>
                <a:srgbClr val="061121"/>
              </a:buClr>
              <a:buSzPts val="1800"/>
              <a:buFont typeface="Arial"/>
              <a:buNone/>
              <a:tabLst/>
              <a:defRPr/>
            </a:pPr>
            <a:endParaRPr kumimoji="0" lang="es-ES" sz="1700" b="1" i="0" u="none" strike="noStrike" kern="0" cap="none" spc="0" normalizeH="0" baseline="0" noProof="0">
              <a:ln>
                <a:noFill/>
              </a:ln>
              <a:solidFill>
                <a:srgbClr val="061121"/>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61121"/>
              </a:buClr>
              <a:buSzPts val="1800"/>
              <a:buFont typeface="Arial"/>
              <a:buNone/>
              <a:tabLst/>
              <a:defRPr/>
            </a:pPr>
            <a:r>
              <a:rPr kumimoji="0" lang="es-ES" sz="1700" b="1" i="0" u="none" strike="noStrike" kern="0" cap="none" spc="0" normalizeH="0" baseline="0" noProof="0">
                <a:ln>
                  <a:noFill/>
                </a:ln>
                <a:solidFill>
                  <a:srgbClr val="202122"/>
                </a:solidFill>
                <a:effectLst/>
                <a:highlight>
                  <a:srgbClr val="FFFFFF"/>
                </a:highlight>
                <a:uLnTx/>
                <a:uFillTx/>
                <a:latin typeface="Arial"/>
                <a:cs typeface="Arial"/>
                <a:sym typeface="Arial"/>
              </a:rPr>
              <a:t>Los logros de SpaceX incluyen el primer cohete de combustible líquido financiado de forma privada en alcanzar la órbita (</a:t>
            </a:r>
            <a:r>
              <a:rPr kumimoji="0" lang="es-ES" sz="1700" b="1" i="0" u="none" strike="noStrike" kern="0" cap="none" spc="0" normalizeH="0" baseline="0" noProof="0">
                <a:ln>
                  <a:noFill/>
                </a:ln>
                <a:solidFill>
                  <a:srgbClr val="0B0080"/>
                </a:solidFill>
                <a:effectLst/>
                <a:uLnTx/>
                <a:uFill>
                  <a:noFill/>
                </a:uFill>
                <a:latin typeface="Arial"/>
                <a:cs typeface="Arial"/>
                <a:sym typeface="Arial"/>
                <a:hlinkClick r:id="rId3">
                  <a:extLst>
                    <a:ext uri="{A12FA001-AC4F-418D-AE19-62706E023703}">
                      <ahyp:hlinkClr xmlns:ahyp="http://schemas.microsoft.com/office/drawing/2018/hyperlinkcolor" val="tx"/>
                    </a:ext>
                  </a:extLst>
                </a:hlinkClick>
              </a:rPr>
              <a:t>Falcon 1</a:t>
            </a:r>
            <a:r>
              <a:rPr kumimoji="0" lang="es-ES" sz="1700" b="1" i="0" u="none" strike="noStrike" kern="0" cap="none" spc="0" normalizeH="0" baseline="0" noProof="0">
                <a:ln>
                  <a:noFill/>
                </a:ln>
                <a:solidFill>
                  <a:srgbClr val="202122"/>
                </a:solidFill>
                <a:effectLst/>
                <a:highlight>
                  <a:srgbClr val="FFFFFF"/>
                </a:highlight>
                <a:uLnTx/>
                <a:uFillTx/>
                <a:latin typeface="Arial"/>
                <a:cs typeface="Arial"/>
                <a:sym typeface="Arial"/>
              </a:rPr>
              <a:t> en 2008),  el primer aterrizaje propulsado de un cohete orbital (</a:t>
            </a:r>
            <a:r>
              <a:rPr kumimoji="0" lang="es-ES" sz="1700" b="1" i="0" u="none" strike="noStrike" kern="0" cap="none" spc="0" normalizeH="0" baseline="0" noProof="0">
                <a:ln>
                  <a:noFill/>
                </a:ln>
                <a:solidFill>
                  <a:srgbClr val="0B0080"/>
                </a:solidFill>
                <a:effectLst/>
                <a:uLnTx/>
                <a:uFill>
                  <a:noFill/>
                </a:uFill>
                <a:latin typeface="Arial"/>
                <a:cs typeface="Arial"/>
                <a:sym typeface="Arial"/>
                <a:hlinkClick r:id="rId4">
                  <a:extLst>
                    <a:ext uri="{A12FA001-AC4F-418D-AE19-62706E023703}">
                      <ahyp:hlinkClr xmlns:ahyp="http://schemas.microsoft.com/office/drawing/2018/hyperlinkcolor" val="tx"/>
                    </a:ext>
                  </a:extLst>
                </a:hlinkClick>
              </a:rPr>
              <a:t>Falcon 9</a:t>
            </a:r>
            <a:r>
              <a:rPr kumimoji="0" lang="es-ES" sz="1700" b="1" i="0" u="none" strike="noStrike" kern="0" cap="none" spc="0" normalizeH="0" baseline="0" noProof="0">
                <a:ln>
                  <a:noFill/>
                </a:ln>
                <a:solidFill>
                  <a:srgbClr val="202122"/>
                </a:solidFill>
                <a:effectLst/>
                <a:highlight>
                  <a:srgbClr val="FFFFFF"/>
                </a:highlight>
                <a:uLnTx/>
                <a:uFillTx/>
                <a:latin typeface="Arial"/>
                <a:cs typeface="Arial"/>
                <a:sym typeface="Arial"/>
              </a:rPr>
              <a:t> en 2015) y la primera reutilización de un cohete orbital (Falcon 9 en 2017). </a:t>
            </a:r>
          </a:p>
          <a:p>
            <a:pPr marL="0" marR="0" lvl="0" indent="0" algn="just" defTabSz="914400" rtl="0" eaLnBrk="1" fontAlgn="auto" latinLnBrk="0" hangingPunct="1">
              <a:lnSpc>
                <a:spcPct val="100000"/>
              </a:lnSpc>
              <a:spcBef>
                <a:spcPts val="0"/>
              </a:spcBef>
              <a:spcAft>
                <a:spcPts val="0"/>
              </a:spcAft>
              <a:buClr>
                <a:srgbClr val="061121"/>
              </a:buClr>
              <a:buSzPts val="1800"/>
              <a:buFont typeface="Arial"/>
              <a:buNone/>
              <a:tabLst/>
              <a:defRPr/>
            </a:pPr>
            <a:endParaRPr kumimoji="0" lang="es-ES" sz="1700" b="1" i="0" u="none" strike="noStrike" kern="0" cap="none" spc="0" normalizeH="0" baseline="0" noProof="0">
              <a:ln>
                <a:noFill/>
              </a:ln>
              <a:solidFill>
                <a:srgbClr val="202122"/>
              </a:solidFill>
              <a:effectLst/>
              <a:highlight>
                <a:srgbClr val="FFFFFF"/>
              </a:highligh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61121"/>
              </a:buClr>
              <a:buSzPts val="1800"/>
              <a:buFont typeface="Arial"/>
              <a:buNone/>
              <a:tabLst/>
              <a:defRPr/>
            </a:pPr>
            <a:r>
              <a:rPr kumimoji="0" lang="es-ES" sz="1700" b="1" i="0" u="none" strike="noStrike" kern="0" cap="none" spc="0" normalizeH="0" baseline="0" noProof="0">
                <a:ln>
                  <a:noFill/>
                </a:ln>
                <a:solidFill>
                  <a:srgbClr val="202122"/>
                </a:solidFill>
                <a:effectLst/>
                <a:highlight>
                  <a:srgbClr val="FFFFFF"/>
                </a:highlight>
                <a:uLnTx/>
                <a:uFillTx/>
                <a:latin typeface="Arial"/>
                <a:cs typeface="Arial"/>
                <a:sym typeface="Arial"/>
              </a:rPr>
              <a:t>Pero esta novedosa tecnología de reutilización de cohetes, no ha sido sencilla de llevar a cabo y quizás siga sin funcionar lo suficientemente bien. A lo largo de este trabajo intentaremos repasar el historial de SpaceX y contestar ciertas preguntas.</a:t>
            </a:r>
          </a:p>
          <a:p>
            <a:pPr marL="0" marR="0" lvl="0" indent="0" algn="just" defTabSz="914400" rtl="0" eaLnBrk="1" fontAlgn="auto" latinLnBrk="0" hangingPunct="1">
              <a:lnSpc>
                <a:spcPct val="100000"/>
              </a:lnSpc>
              <a:spcBef>
                <a:spcPts val="0"/>
              </a:spcBef>
              <a:spcAft>
                <a:spcPts val="0"/>
              </a:spcAft>
              <a:buClr>
                <a:srgbClr val="061121"/>
              </a:buClr>
              <a:buSzPts val="1800"/>
              <a:buFont typeface="Arial"/>
              <a:buNone/>
              <a:tabLst/>
              <a:defRPr/>
            </a:pPr>
            <a:endParaRPr kumimoji="0" lang="es-ES" sz="1600" b="1" i="0" u="none" strike="noStrike" kern="0" cap="none" spc="0" normalizeH="0" baseline="0" noProof="0">
              <a:ln>
                <a:noFill/>
              </a:ln>
              <a:solidFill>
                <a:srgbClr val="061121"/>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61121"/>
              </a:buClr>
              <a:buSzPts val="1800"/>
              <a:buFont typeface="Arial"/>
              <a:buNone/>
              <a:tabLst/>
              <a:defRPr/>
            </a:pPr>
            <a:endParaRPr kumimoji="0" lang="es-ES" sz="1600" b="0" i="0" u="none" strike="noStrike" kern="0" cap="none" spc="0" normalizeH="0" baseline="0" noProof="0">
              <a:ln>
                <a:noFill/>
              </a:ln>
              <a:solidFill>
                <a:srgbClr val="061121"/>
              </a:solidFill>
              <a:effectLst/>
              <a:uLnTx/>
              <a:uFillTx/>
              <a:latin typeface="Arial"/>
              <a:cs typeface="Arial"/>
              <a:sym typeface="Arial"/>
            </a:endParaRPr>
          </a:p>
          <a:p>
            <a:pPr marL="11112" marR="0" lvl="0" indent="1588" algn="just" defTabSz="914400" rtl="0" eaLnBrk="1" fontAlgn="auto" latinLnBrk="0" hangingPunct="1">
              <a:lnSpc>
                <a:spcPct val="100000"/>
              </a:lnSpc>
              <a:spcBef>
                <a:spcPts val="0"/>
              </a:spcBef>
              <a:spcAft>
                <a:spcPts val="0"/>
              </a:spcAft>
              <a:buClr>
                <a:srgbClr val="061121"/>
              </a:buClr>
              <a:buSzPts val="1800"/>
              <a:buFont typeface="Arial"/>
              <a:buNone/>
              <a:tabLst/>
              <a:defRPr/>
            </a:pPr>
            <a:br>
              <a:rPr kumimoji="0" lang="es-ES" sz="1800" b="1" i="0" u="none" strike="noStrike" kern="0" cap="none" spc="0" normalizeH="0" baseline="0" noProof="0">
                <a:ln>
                  <a:noFill/>
                </a:ln>
                <a:solidFill>
                  <a:srgbClr val="061121"/>
                </a:solidFill>
                <a:effectLst/>
                <a:uLnTx/>
                <a:uFillTx/>
                <a:latin typeface="Arial"/>
                <a:cs typeface="Arial"/>
                <a:sym typeface="Arial"/>
              </a:rPr>
            </a:br>
            <a:endParaRPr kumimoji="0" lang="es-ES" sz="1800" b="1" i="0" u="none" strike="noStrike" kern="0" cap="none" spc="0" normalizeH="0" baseline="0" noProof="0">
              <a:ln>
                <a:noFill/>
              </a:ln>
              <a:solidFill>
                <a:srgbClr val="061121"/>
              </a:solidFill>
              <a:effectLst/>
              <a:uLnTx/>
              <a:uFillTx/>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61121"/>
              </a:buClr>
              <a:buSzPts val="2000"/>
              <a:buFont typeface="Arial"/>
              <a:buNone/>
              <a:tabLst/>
              <a:defRPr/>
            </a:pPr>
            <a:endParaRPr kumimoji="0" lang="es-ES" sz="2000" b="1" i="0" u="none" strike="noStrike" kern="0" cap="none" spc="0" normalizeH="0" baseline="0" noProof="0" dirty="0">
              <a:ln>
                <a:noFill/>
              </a:ln>
              <a:solidFill>
                <a:srgbClr val="061121"/>
              </a:solidFill>
              <a:effectLst/>
              <a:uLnTx/>
              <a:uFillTx/>
              <a:latin typeface="Arial"/>
              <a:cs typeface="Arial"/>
              <a:sym typeface="Arial"/>
            </a:endParaRPr>
          </a:p>
        </p:txBody>
      </p:sp>
    </p:spTree>
    <p:extLst>
      <p:ext uri="{BB962C8B-B14F-4D97-AF65-F5344CB8AC3E}">
        <p14:creationId xmlns:p14="http://schemas.microsoft.com/office/powerpoint/2010/main" val="3578581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0143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lgn="l">
          <a:defRPr sz="2400" b="1" spc="105" dirty="0" err="1">
            <a:solidFill>
              <a:srgbClr val="0F4890"/>
            </a:solidFill>
            <a:latin typeface="Montserrat" pitchFamily="2" charset="77"/>
            <a:cs typeface="Poppins" pitchFamily="2" charset="77"/>
          </a:defRPr>
        </a:defPPr>
      </a:lstStyle>
    </a:spDef>
    <a:txDef>
      <a:spPr/>
      <a:bodyPr vert="horz" wrap="square" lIns="0" tIns="12700" rIns="0" bIns="0" rtlCol="0">
        <a:spAutoFit/>
      </a:bodyPr>
      <a:lstStyle>
        <a:defPPr marL="12700" algn="l">
          <a:lnSpc>
            <a:spcPct val="100000"/>
          </a:lnSpc>
          <a:spcBef>
            <a:spcPts val="100"/>
          </a:spcBef>
          <a:defRPr sz="1000" b="1" spc="35" dirty="0">
            <a:solidFill>
              <a:srgbClr val="D0143D"/>
            </a:solidFill>
            <a:latin typeface="Montserrat" pitchFamily="2" charset="77"/>
            <a:cs typeface="Tahoma"/>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48F8B34F038034C9212CF433E252545" ma:contentTypeVersion="9" ma:contentTypeDescription="Crear nuevo documento." ma:contentTypeScope="" ma:versionID="c011828baa0279ab6739422c274b5564">
  <xsd:schema xmlns:xsd="http://www.w3.org/2001/XMLSchema" xmlns:xs="http://www.w3.org/2001/XMLSchema" xmlns:p="http://schemas.microsoft.com/office/2006/metadata/properties" xmlns:ns2="c9cba1bf-ad18-487f-b0a8-cc7dc3f65a2e" targetNamespace="http://schemas.microsoft.com/office/2006/metadata/properties" ma:root="true" ma:fieldsID="4cfa1a5b409fbe8244f8b211864872b6" ns2:_="">
    <xsd:import namespace="c9cba1bf-ad18-487f-b0a8-cc7dc3f65a2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cba1bf-ad18-487f-b0a8-cc7dc3f65a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3BD8EB-22AB-416D-8E7B-6DEE12F7E7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cba1bf-ad18-487f-b0a8-cc7dc3f65a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E8013A-07DA-4152-B51A-7841E3100983}">
  <ds:schemaRefs>
    <ds:schemaRef ds:uri="http://schemas.microsoft.com/sharepoint/v3/contenttype/forms"/>
  </ds:schemaRefs>
</ds:datastoreItem>
</file>

<file path=customXml/itemProps3.xml><?xml version="1.0" encoding="utf-8"?>
<ds:datastoreItem xmlns:ds="http://schemas.openxmlformats.org/officeDocument/2006/customXml" ds:itemID="{A4C56D60-0AD0-4E67-9D1C-1371275BECF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317</TotalTime>
  <Words>661</Words>
  <Application>Microsoft Office PowerPoint</Application>
  <PresentationFormat>Personalizado</PresentationFormat>
  <Paragraphs>90</Paragraphs>
  <Slides>13</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13</vt:i4>
      </vt:variant>
    </vt:vector>
  </HeadingPairs>
  <TitlesOfParts>
    <vt:vector size="21" baseType="lpstr">
      <vt:lpstr>Arial</vt:lpstr>
      <vt:lpstr>Arial MT</vt:lpstr>
      <vt:lpstr>Calibri</vt:lpstr>
      <vt:lpstr>Courier New</vt:lpstr>
      <vt:lpstr>Helvetica Neue</vt:lpstr>
      <vt:lpstr>Montserrat</vt:lpstr>
      <vt:lpstr>Verdana</vt:lpstr>
      <vt:lpstr>Office Theme</vt:lpstr>
      <vt:lpstr>Presentación de PowerPoint</vt:lpstr>
      <vt:lpstr>Índice</vt:lpstr>
      <vt:lpstr>Presentación de PowerPoint</vt:lpstr>
      <vt:lpstr>PREPROCESAMIENTO</vt:lpstr>
      <vt:lpstr>INCOMPLETOS</vt:lpstr>
      <vt:lpstr>VALORES ATÍPICOS </vt:lpstr>
      <vt:lpstr>ALGUNAS MÉTRICAS</vt:lpstr>
      <vt:lpstr>ETL</vt:lpstr>
      <vt:lpstr>CONTEXTO</vt:lpstr>
      <vt:lpstr>OBJETIVOS</vt:lpstr>
      <vt:lpstr>Etapas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Acelera_pyme_manual</dc:title>
  <cp:lastModifiedBy>Sastre Roca Luis</cp:lastModifiedBy>
  <cp:revision>27</cp:revision>
  <dcterms:created xsi:type="dcterms:W3CDTF">2021-05-28T10:18:10Z</dcterms:created>
  <dcterms:modified xsi:type="dcterms:W3CDTF">2023-01-02T16:21:02Z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2021-05-28T00:00:00Z</vt:filetime>
  </property>
  <property fmtid="{D5CDD505-2E9C-101B-9397-08002B2CF9AE}" pid="3" name="Creator">
    <vt:lpwstr>Adobe Illustrator 25.2 (Macintosh)</vt:lpwstr>
  </property>
  <property fmtid="{D5CDD505-2E9C-101B-9397-08002B2CF9AE}" pid="4" name="LastSaved">
    <vt:filetime>2021-05-28T00:00:00Z</vt:filetime>
  </property>
  <property fmtid="{D5CDD505-2E9C-101B-9397-08002B2CF9AE}" pid="5" name="ContentTypeId">
    <vt:lpwstr>0x010100A48F8B34F038034C9212CF433E252545</vt:lpwstr>
  </property>
</Properties>
</file>